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diagramma di Bohr è un modello: mostra dove si trovano gli elettroni intorno al nucleo, uno per punto, sistemati su cerchi che rappresentano i gusci.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numero atomico dell'alluminio è 13, cioè 13 protoni. Un atomo neutro ha tanti elettroni quanti protoni, quindi nel disegno vanno 13 punti. Da qui parte ogni diagramma di Bohr.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1913 Bohr propose per primo che gli elettroni stiano su gusci fissi, cioè livelli di energia. Il Nobel per la fisica del 1922 premiò le sue ricerche sulla struttura degli atomi e sulla radiazione che emettono.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Primo passo, il numero atomico dice quanti elettroni disegnare: per il potassio sono 19. Poi si disegna il nucleo come un cerchietto con il simbolo dell'elemento. Infine ogni elettrone va nel guscio libero più basso, quello più vicino al nucleo.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versione scolastica del modello il primo guscio tiene al massimo 2 elettroni, il secondo e il terzo 8. Il calcio, elemento numero 20, mette gli ultimi due elettroni nel quarto guscio: in notazione abbreviata si scrive 2,8,8,2.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conteggi fatti applicando la regola. Carbonio, 6 elettroni, 2 nel primo guscio e 4 nel secondo. Neon, 10 elettroni, 2 e 8, secondo guscio completo. Alluminio, 13 elettroni, 2, 8 e 3: tre elettroni nel guscio esterno. Le configurazioni di PubChem confermano gli stessi conti.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simbolo di Lewis i punti si dispongono in quattro gruppi di uno o due intorno alla sigla. L'alluminio, con 3 elettroni nel guscio esterno, diventa Al con tre punti. Otto punti indicano un guscio chiuso, come nei gas nobili.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Chemguide avverte che le immagini con gli elettroni che girano come pianeti sono sbagliate. Il principio di indeterminazione di Heisenberg impedisce di conoscere con certezza insieme posizione e direzione di un elettrone, quindi non si può tracciare un'orbita.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modello a orbitali il terzo guscio ha nove orbitali da due elettroni, quindi c'è posto per 18. Nello scandio uno dei 21 elettroni va in un orbitale 3d del terzo guscio, e la struttura è 2,8,9,2.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gusci contano le righe della tavola periodica, e l'alluminio, con tre gusci, sta nel terzo periodo. Seconda domanda per la classe, quanti elettroni ha il guscio esterno del neon?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la tabella dei primi elementi, il quiz e la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diagramma di Bohr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disegnano gli elettroni nei gusci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106016"/>
            <a:ext cx="43625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elettroni ha un atomo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alluminio?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DISEGNA UN ATOMO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Contare gli elettroni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Riempire i gusci dal basso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Carbonio, neon, alluminio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il disegno non mostra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Contare gli elettroni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Tutto parte dal numero atomico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COPENAGHEN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Niels Bohr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1885-1962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Copenaghen il 7 ottobre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Propone gli elettroni su gusci fissi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Nobel per la fisica, sulla struttura atomica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NUMERO ATOMICO AL DISEGNO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Numero atomico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Quanti elettroni in tutto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Nucleo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Cerchietto col simbolo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Gusci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 più vicino al nucleo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Riempire i gusci dal basso</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regola usata a scuola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VALE FINO AL CALCIO, LO SCANDIO È GIÀ 2,8,9,2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elettroni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primo guscio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elettroni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secondo guscio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elettroni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terzo guscio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Carbonio, neon, alluminio</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diagrammi svolti con la regola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NUMERO ATOMICO 6</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Carbonio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a:t>
            </a:r>
            <a:pPr indent="0" marL="0">
              <a:buNone/>
            </a:pPr>
            <a:r>
              <a:rPr lang="en-US" sz="1600" b="1" dirty="0">
                <a:solidFill>
                  <a:schemeClr val="bg1"/>
                </a:solidFill>
                <a:latin typeface="+mj-lt" pitchFamily="34" charset="0"/>
                <a:ea typeface="+mj-lt" pitchFamily="34" charset="-122"/>
                <a:cs typeface="+mj-lt" pitchFamily="34" charset="-120"/>
              </a:rPr>
              <a:t> per guscio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secondo guscio resta a metà</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NUMERO ATOMICO 10</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2,8</a:t>
            </a:r>
            <a:pPr indent="0" marL="0">
              <a:buNone/>
            </a:pPr>
            <a:r>
              <a:rPr lang="en-US" sz="1600" b="1" dirty="0">
                <a:solidFill>
                  <a:schemeClr val="bg1"/>
                </a:solidFill>
                <a:latin typeface="+mj-lt" pitchFamily="34" charset="0"/>
                <a:ea typeface="+mj-lt" pitchFamily="34" charset="-122"/>
                <a:cs typeface="+mj-lt" pitchFamily="34" charset="-120"/>
              </a:rPr>
              <a:t> per guscio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Secondo guscio pieno, gas nobile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NUMERO ATOMICO 13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Alluminio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2,8,3</a:t>
            </a:r>
            <a:pPr indent="0" marL="0">
              <a:buNone/>
            </a:pPr>
            <a:r>
              <a:rPr lang="en-US" sz="1600" b="1" dirty="0">
                <a:solidFill>
                  <a:schemeClr val="accent1"/>
                </a:solidFill>
                <a:latin typeface="+mj-lt" pitchFamily="34" charset="0"/>
                <a:ea typeface="+mj-lt" pitchFamily="34" charset="-122"/>
                <a:cs typeface="+mj-lt" pitchFamily="34" charset="-120"/>
              </a:rPr>
              <a:t> per guscio</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Tre gusci, terzo periodo</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BOHR O LEWIS?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Diagramma di Bohr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Tutti, guscio per guscio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GUSCI INTERNI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Disegnati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Simbolo di Lewis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quelli di valenza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GUSCI INTERNI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Assorbiti nella sigla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Nell'alluminio il diagramma di Bohr ha 13 punti, il simbolo di Lewis ne tiene 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Quello che il disegno non mostra</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Cerchi, orbitali e la prima eccezione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Gli elettroni corrono lungo i cerchi.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Ogni cerchio è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livello di energia</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stesso diagramma si può disegnare a gradini.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SCANDIO, NUMERO ATOMICO 21</a:t>
            </a:r>
            <a:endParaRPr lang="en-US" sz="1300" dirty="0"/>
          </a:p>
        </p:txBody>
      </p:sp>
      <p:sp>
        <p:nvSpPr>
          <p:cNvPr id="3" name="Shape 1"/>
          <p:cNvSpPr/>
          <p:nvPr/>
        </p:nvSpPr>
        <p:spPr>
          <a:xfrm>
            <a:off x="3176118" y="2106016"/>
            <a:ext cx="22413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lo scandio non è</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2,8,8,3?</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ti dice il numero di gusci disegnati?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gruppo dell'elemento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periodo, cioè la riga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neutroni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 CON QUIZ E MAPPA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il diagramma di Bohr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recaplica.com/it/scienza/diagramma-di-bohr/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HyperPhysics · Chemguide · NobelPrize.org · LibreTexts · PubChem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Diagramma di Bohr: come si disegnano i gusci elettronici di un elemento — Recap</dc:title>
  <dc:subject>PptxGenJS Presentation</dc:subject>
  <dc:creator>Recaplica</dc:creator>
  <cp:lastModifiedBy>Recaplica</cp:lastModifiedBy>
  <cp:revision>1</cp:revision>
  <dcterms:created xsi:type="dcterms:W3CDTF">2026-10-22T12:22:40Z</dcterms:created>
  <dcterms:modified xsi:type="dcterms:W3CDTF">2026-10-22T12:22:40Z</dcterms:modified>
</cp:coreProperties>
</file>