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triangoli sono simili quando hanno la stessa forma e dimensioni eventualmente diverse. Per dimostrarlo non serve controllare tutte le misure: bastano tre verifiche parziali, i criteri di similitudine.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angoli corrispondenti congruenti, oppure due lati proporzionali con l'angolo compreso congruente, oppure tutti e tre i lati proporzionali. Ogni criterio da solo chiude la dimostrazione.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congruenza di un solo angolo non vincola il resto della figura. Il secondo criterio accetta un angolo solo, ma pretende che i due lati che lo formano siano proporzionali ai corrispondenti.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 compito si sceglie il criterio che chiede i dati disponibili nella figura. Le sigle inglesi sono AA, SAS e SSS.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secondo criterio l'angolo deve stare fra i due lati proporzionali. Nel terzo si controlla un solo rapporto, applicato a tutte e tre le coppie di lati.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L'enunciato con tre angoli congruenti è corretto ma ridondante. Se due coppie di angoli corrispondono, la terza corrisponde senza bisogno di controllarla.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triangoli formati dall'altezza sono simili fra loro e simili al triangolo di partenza, perché hanno un angolo retto e condividono un angolo acuto. Dalla proporzione AD sta a CD come CD sta a BD segue l'uguaglianza fra il quadrato dell'altezza e il prodotto dei due segmenti.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lato del primo triangolo è una volta e mezza il corrispondente del secondo, quindi il rapporto è lo stesso per tutte e tre le coppie e il terzo criterio è soddisfatto. Seconda domanda - che cosa cambierebbe se il secondo triangolo avesse lati 6, 8 e 11?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Recap ci sono il quiz da cinque domande, le flashcard e la mappa concettuale dei tre criteri.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Criteri di similitudine dei triangoli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Primo, secondo e terzo criterio con esempi risolti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0868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dati servono per dire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due triangoli sono simili?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ALL'IPOTENUSA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due triangoli sono simili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criteri a confronto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angoli bastano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sull'ipotenusa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angolo in comune lascia infinite forme possibili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lo stesso angolo si disegnano triangoli diversi, perché i lati che lo formano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liberi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Il primo criterio chiede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coppia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angoli congruenti.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CRITERIO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angoli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congruenti e corrispondenti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CRITERIO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proporzionali, più l'angolo compreso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CRITERIO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LLL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proporzionali, nessun angolo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LATI PROPORZIONALI, CON O SENZA ANGOLO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criterio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Due, proporzionali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compreso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Terzo criterio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e tre, proporzionali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da misurare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terzo criterio sostituisce l'angolo con un lato in più.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TERZO ANGOLO È GIÀ DECISO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gradi, la somma degli angoli interni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terzo angolo non è un dato libero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gradi, il terzo angolo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32 e 64 gradi resta solo questo valore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DIVIDE L'IPOTENUSA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dall'angolo retto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l'altezza cade sull'ipotenusa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due triangoli simili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primo criterio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CD × CD = AD × BD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l'altezza è media geometrica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triangoli hanno i lati 9, 12, 15 e 6, 8, 10. Che cosa si può dire?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simili con rapporto 3 a 2, per il terzo criterio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congruenti, perché i perimetri sono proporzionali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sono simili, perché nessun lato coincide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recaplica.com/it/scienza/criteri-di-similitudine-dei-triangoli/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 Open Reference · Wikipedia · Liceo De Castro · University of Georgia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Criteri di similitudine dei triangoli: primo, secondo e terzo — Recap</dc:title>
  <dc:subject>PptxGenJS Presentation</dc:subject>
  <dc:creator>Recaplica</dc:creator>
  <cp:lastModifiedBy>Recaplica</cp:lastModifiedBy>
  <cp:revision>1</cp:revision>
  <dcterms:created xsi:type="dcterms:W3CDTF">2026-10-11T04:25:25Z</dcterms:created>
  <dcterms:modified xsi:type="dcterms:W3CDTF">2026-10-11T04:25:25Z</dcterms:modified>
</cp:coreProperties>
</file>