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CRISPR-Cas9 è lo strumento che ha reso l'editing del DNA rapido ed economico. Il Recap racconta come funziona e dove la comunità scientifica e i comitati di bioetica pongono i limiti.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domanda sulla tecnica, che è alla portata di molti laboratori, ma sul confine da non superare: modificare le cellule di una persona malata è cosa diversa dal modificare un embrione, perché nel secondo caso il cambiamento si trasmette ai figli.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 meccanismo, si passa per il confine etico centrale, si racconta il caso più discusso al mondo e si chiude con chi prova a scrivere le regole.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ricercatori costruiscono un RNA guida che corrisponde a una sequenza precisa del genoma, molto più semplice da creare rispetto a una proteina su misura. Quell'RNA guida porta la proteina Cas9 esattamente lì dove serve tagliare.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L'Organizzazione Mondiale della Sanità distingue esplicitamente tra editing somatico, germinale ed ereditario nel suo lavoro di governance, avviato nel dicembre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report del Nuffield Council, pubblicato nel luglio 2018, arriva dopo una revisione etica preliminare avviata già nel 2016: non è una posizione improvvisata.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L'annuncio ufficiale arrivò al Second International Human Genome Editing Summit di Hong Kong, tra il 27 e il 29 novembre 2018, ma la notizia era già uscita il 25 novembre grazie a MIT Technology Review e Associated Press.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gene bersaglio era CCR5: l'obiettivo dichiarato era riprodurre artificialmente una piccola delezione naturale che rende più resistenti all'infezione da HIV.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la prima. Seconda domanda per la classe: perché l'OMS ha deciso di occuparsi di editing del genoma umano già dal 2018?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nel Recap sono tutte istituzionali o accademiche: NIH per il meccanismo, OMS per la governance, Nuffield Council per la posizione bioetica, PMC/NCBI per il caso He Jiankui.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CRISPR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limiti etici dell'editing genetico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148" y="2474824"/>
            <a:ext cx="27699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lontano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spingersi la scienza dentro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DNA umano?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Somatico o ereditario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che ha diviso la scienza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 limiti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DI CRISPR-CAS9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RNA guida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 la sequenza di DNA bersaglio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Cas9 taglia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L'enzima interviene nel punto indicato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può cancellare o inserire una sequenza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ETICO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Editing somatico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CELLULE COLPITE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quelle della persona trattata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trasmette ai figli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Editing germinale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CELLULE COLPITE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Embrioni o cellule riproduttive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trasmette alle generazioni successive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questo confine a concentrare il dibattito etico su CRISPR.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comitati di bioetica non vietano sempre l'editing ereditario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Nuffield Council on Bioethics lo ammette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condizioni molto stringenti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sicurezza clinica dimostrata, dibattito pubblico ampio, nessun aumento delle disuguaglianze.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JIANKUI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Jiankui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2018-2019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2018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notizia esce su MIT Technology Review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2018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Annuncia la nascita delle gemelle modificate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 2019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Cina apre un'indagine ufficiale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 2019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L'università SUSTC lo licenzia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DELL'ESPERIMENTO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embrioni iniettati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2018, il 70% con editing avvenuto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embrioni trasferiti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cinque donne, due gravidanze avviate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gemelle nate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Lulu e Nana, nell'ottobre 2018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l'editing somatico da quello germinale?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somatico modifica solo le cellule della persona trattata, il germinale si trasmette alla discendenza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per la stessa tecnica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germinale riguarda solo le piante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QUI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recaplica.com/it/scienza/crispr-editing-genetico-limiti-etici/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NIH · OMS · Nuffield Council on Bioethics · PMC/NCBI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CRISPR: cos'è e perché l'editing genetico ha dei limiti etici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