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CRISPR-Cas9 è lo strumento che ha reso l'editing del DNA rapido ed economico. Il Recap racconta come funziona e dove la comunità scientifica e i comitati di bioetica pongono i limiti.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è una domanda sulla tecnica, che è alla portata di molti laboratori, ma sul confine da non superare: modificare le cellule di una persona malata è cosa diversa dal modificare un embrione, perché nel secondo caso il cambiamento si trasmette ai figli.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parte dal meccanismo, si passa per il confine etico centrale, si racconta il caso più discusso al mondo e si chiude con chi prova a scrivere le regole.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primo capitolo spiega il meccanismo tecnico, senza il quale il dibattito etico resta astratto.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ricercatori costruiscono un RNA guida che corrisponde a una sequenza precisa del genoma, molto più semplice da creare rispetto a una proteina su misura. Quell'RNA guida porta la proteina Cas9 esattamente lì dove serve tagliare.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 si sposta il discorso dalla tecnica all'etica: lo stesso strumento, usato su cellule diverse, cambia radicalmente le implicazioni.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L'Organizzazione Mondiale della Sanità distingue esplicitamente tra editing somatico, germinale ed ereditario nel suo lavoro di governance, avviato nel dicembre 2018.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report del Nuffield Council, pubblicato nel luglio 2018, arriva dopo una revisione etica preliminare avviata già nel 2016: non è una posizione improvvisata.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caso più citato al mondo quando si parla di limiti etici di CRISPR sull'essere umano.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L'annuncio ufficiale arrivò al Second International Human Genome Editing Summit di Hong Kong, tra il 27 e il 29 novembre 2018, ma la notizia era già uscita il 25 novembre grazie a MIT Technology Review e Associated Press.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gene bersaglio era CCR5: l'obiettivo dichiarato era riprodurre artificialmente una piccola delezione naturale che rende più resistenti all'infezione da HIV.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tutte le reazioni furono di condanna totale: un genetista ha difeso l'obiettivo dichiarato, la resistenza all'HIV, pur criticando il metodo. Ma la maggioranza ha parlato di un fallimento dell'autoregolamentazione scientifica.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L'ultimo capitolo guarda a chi prova a mettere per iscritto dove si può arrivare.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 le nove aree indicate dall'OMS compare la ricerca illegale, non registrata, non etica o non sicura: una cornice istituzionale che si è formata anche alla luce di episodi come quello di He Jiankui, pur senza nominarlo nel testo.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 corretta: la prima. Seconda domanda per la classe: perché l'OMS ha deciso di occuparsi di editing del genoma umano già dal 2018?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citate nel Recap sono tutte istituzionali o accademiche: NIH per il meccanismo, OMS per la governance, Nuffield Council per la posizione bioetica, PMC/NCBI per il caso He Jiankui.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CRISPR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limiti etici dell'editing genetico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162148" y="2474824"/>
            <a:ext cx="276997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lontano può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spingersi la scienza dentro il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DNA umano?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funziona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Somatico o ereditario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caso che ha diviso la scienza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i limiti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funziona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taglio guidato dall'RNA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MECCANISMO DI CRISPR-CAS9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RNA guida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Individua la sequenza di DNA bersaglio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Cas9 taglia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L'enzima interviene nel punto indicato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Modifica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può cancellare o inserire una sequenza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Somatico o ereditario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confine che conta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CONFINE ETICO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Editing somatico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CELLULE COLPITE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quelle della persona trattata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EREDITÀ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si trasmette ai figli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Editing germinale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CELLULE COLPITE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Embrioni o cellule riproduttive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EREDITÀ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trasmette alle generazioni successive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questo confine a concentrare il dibattito etico su CRISPR.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comitati di bioetica non vietano sempre l'editing ereditario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Nuffield Council on Bioethics lo ammette 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condizioni molto stringenti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sicurezza clinica dimostrata, dibattito pubblico ampio, nessun aumento delle disuguaglianze.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caso che ha diviso la scienza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Hong Kong, 2018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 JIANKUI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 Jiankui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2018-2019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Nov 2018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notizia esce su MIT Technology Review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Nov 2018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Annuncia la nascita delle gemelle modificate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 2019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Cina apre un'indagine ufficiale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 2019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L'università SUSTC lo licenzia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NUMERI DELL'ESPERIMENTO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embrioni iniettati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 2018, il 70% con editing avvenuto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embrioni trasferiti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cinque donne, due gravidanze avviate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gemelle nate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Lulu e Nana, nell'ottobre 2018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REAZIONI DELLA COMUNITÀ SCIENTIFICA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Jennifer Doudna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Co-inventrice di CRISPR-Cas9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 reagito con forte turbamento all'annuncio del 2018.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Francis Collins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Allora direttore del NIH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 definito l'esperimento profondamente inquietante.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SUSTC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L'università di He Jiankui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ha licenziato nel gennaio 2019, dopo l'apertura di un'indagine delle autorità cinesi.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i limiti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Regole in costruzione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GOVERNANCE INTERNAZIONALE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comitato OMS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gruppo di esperti multidisciplinare istituito a dicembre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raccomandazioni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nove aree pubblicate dopo oltre due anni di consultazione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aree coperte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tra cui la ricerca illegale, non registrata o non etica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distingue l'editing somatico da quello germinale?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somatico modifica solo le cellule della persona trattata, il germinale si trasmette alla discendenza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Sono due nomi per la stessa tecnica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germinale riguarda solo le piante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CONTINUA QUI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recaplica.com/it/scienza/crispr-editing-genetico-limiti-etici/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NIH · OMS · Nuffield Council on Bioethics · PMC/NCBI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CRISPR: cos'è e perché l'editing genetico ha dei limiti etici — Recap</dc:title>
  <dc:subject>PptxGenJS Presentation</dc:subject>
  <dc:creator>Recaplica</dc:creator>
  <cp:lastModifiedBy>Recaplica</cp:lastModifiedBy>
  <cp:revision>1</cp:revision>
  <dcterms:created xsi:type="dcterms:W3CDTF">2026-09-20T19:29:25Z</dcterms:created>
  <dcterms:modified xsi:type="dcterms:W3CDTF">2026-09-20T19:29:25Z</dcterms:modified>
</cp:coreProperties>
</file>