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creatina è una molecola che il corpo produce da solo e assume anche con l'alimentazione, soprattutto da carne rossa e pesce. Circa il 95% si trova nel muscolo scheletrico, dove aiuta a rigenerare l'energia durante gli sforzi brevi e intensi. Vediamo che cos'è, come funziona, quali protocolli sono stati studiati e cosa dicono davvero gli studi su performance, memoria e sicurezza.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L'energia che i muscoli usano per contrarsi arriva sempre dalla stessa molecola, l'ATP, ma le riserve dentro la cellula muscolare sono minime e si esauriscono in pochi secondi di sforzo massimale. In uno scatto di 10 secondi, o in una serie di squat pesanti da 5 ripetizioni, la quota di energia che arriva più in fretta è quella del sistema fosfocreatina, che rigenera ATP quasi all'istante.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Legata a un gruppo fosfato tramite l'enzima creatina chinasi, la creatina forma la fosfocreatina. Quando lo sforzo richiede energia più rapidamente di quanto il metabolismo ordinario riesca a fornirla, la fosfocreatina cede il proprio fosfato e rigenera ATP quasi all'istante. Il sistema creatina chinasi/fosfocreatina funziona, secondo la definizione del position stand ISSN, come uno shuttle energetico, una staffetta che collega i punti dove l'ATP viene prodotto, glicolisi e mitocondri, ai punti dove viene consumato dalle fibre in contrazione. Più fosfocreatina è disponibile in partenza, più a lungo il sistema riesce a sostenere sforzi di quel tipo prima di dover rallentare.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letteratura si trovano due strategie principali per aumentare gli store muscolari di creatina, con lo stesso punto di arrivo ma tempi diversi. Il carico è 5 g per quattro volte al giorno, circa 20 g al giorno o 0,3 g/kg, per 5-7 giorni, e alza il contenuto muscolare di creatina del 20-40%; dopo il carico si scende a 3-5 g al giorno, fino a 5-10 g al giorno in soggetti più corpulenti. In alternativa, 3 g al giorno per circa 28 giorni raggiungono una saturazione simile, solo più gradualmente. Il carico è quindi il modo più rapido per saturare gli store, non l'unico modo per farlo. In ambito clinico sono stati usati anche dosaggi molto più alti, 0,3-0,8 g/kg al giorno, in popolazioni sotto controllo medico, un contesto diverso dall'uso sportivo comune che non deve essere preso a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position stand ISSN 2017 definisce la creatina monoidrato il supplemento nutrizionale ergogenico più efficace a disposizione degli atleti per aumentare la capacità di esercizio ad alta intensità e la massa magra durante l'allenamento; in media la performance in esercizio ripetuto e intenso aumenta del 10-20%, con un'ampiezza legata a quanto sale la fosfocreatina muscolare. La revisione di Wax et al. del 2021 riporta guadagni di forza relativa di circa l'8% in più rispetto al solo allenamento e miglioramenti generali di forza e potenza fra il 5% e il 15%. La media però nasconde la variabilità, perché secondo la soglia classica di Greenhaff et al. circa il 20-30% delle persone non aumenta in modo rilevante gli store dopo un carico standard, e chi parte con store già alti o con meno fibre di tipo II tende a rispondere meno. Le donne sembrano rispondere un po' meno degli uomini in termini di guadagno di forza e massa, a parità di allenamento.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una parte una revisione sistematica indipendente su 16 studi RCT e 492 partecipanti trova effetti statisticamente significativi su memoria, con SMD 0,31, velocità di elaborazione e tempo di attenzione, mentre non trova effetti su funzione cognitiva globale o funzione esecutiva; la conclusione degli autori è cauta ma positiva. Dall'altra l'EFSA nel 2024 ha concluso che un nesso causale fra supplementazione di creatina e miglioramento della funzione cognitiva non è stato stabilito, perché gli effetti osservati emergevano soprattutto a dosaggi molto alti, 20 g al giorno per 5-7 giorni, e non comparivano in modo coerente alle dosi basse di mantenimento di 3 g al giorno. Le due valutazioni descrivono soglie diverse di certezza, e trattare il beneficio cognitivo come un fatto comprovato, al pari dell'effetto sulla performance fisica, non è corretto in base agli studi disponibili.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position stand ISSN 2017 è netto, non esiste evidenza persuasiva che la supplementazione di creatina influisca negativamente sulla funzione renale in popolazioni sane o cliniche, e dosaggi fino a 20 g al giorno per 5 giorni, o fino a 10 g al giorno per periodi da 10 mesi a 5 anni, non hanno mostrato effetti su clearance della creatinina o velocità di filtrazione glomerulare. Una meta-analisi del 2025 su 21 studi osserva un aumento modesto della creatinina sierica nei gruppi supplementati, ma i valori restano dentro il range di normalità e la funzione renale complessiva non risulta diversa fra i gruppi, perché l'aumento riflette il maggior metabolismo della creatina, di cui la creatinina è il prodotto di scarto. L'unico effetto collaterale riportato con costanza è l'aumento di peso corporeo, legato a ritenzione di liquidi, circa 0,5-1,0 litri durante il carico, che si traduce in 1-2 kg nella prima settimana, soprattutto acqua intracellulare. Studi su atleti di football universitario hanno trovato in chi usava creatina un'incidenza minore, non maggiore, di crampi muscolari, problemi legati al calore, rigidità e infortuni totali.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iniziare qualunque integrazione bisogna parlare con un medico o un nutrizionista, in particolare in caso di malattia renale, sotto i 18 anni, in gravidanza o allattamento, oppure assumendo farmaci, perché sono tutte situazioni in cui una valutazione individuale è necessaria e i dati generali della ricerca non bastano. Sui minori, il position stand ISSN 2017 riporta che non esiste evidenza scientifica secondo cui bambini o adolescenti non dovrebbero assumerla, e cita studi a breve e lungo termine senza rischi rilevati a dosi raccomandate sotto i 18 anni; restano comunque scelte che vanno discusse con un pediatra o un medico dello sport, non decise da soli. Chi ha già una malattia renale dovrebbe parlarne prima con un medico, per prudenza clinica.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creatina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la produce già, e il muscolo ne conserva il 95%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QUI SI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18204" y="1737208"/>
            <a:ext cx="21513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dà energia 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muscolo nei primi dieci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 dove sta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rigenera l'energia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Quanto, e cosa mostra la ricerca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 e cautele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FOSFATO ALL'ATP, QUASI ALL'ISTANTE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15580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Creatina chinasi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l'enzima che li lega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Sforzo anaerobico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i 30-60 secondi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 un fosfato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95851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1744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Fosfocreatina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pronta all'uso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834579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ATP rigenerato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per la contrazione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DI CARICO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5-7 giorni, saturazione rapida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MANTENIMENTO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carico, store saturi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LENTO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Negli studi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28 giorni, stessa saturazione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L'ISSN 2017 È L'INTEGRATORE ERGOGENICO PIÙ EFFICACE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10-20%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guadagno medio di performance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esercizio ripetuto ad alta intensità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20-30%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poco al carico classico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chi parte con store già alti guadagna meno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forza relativa, 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rispetto al solo allenamento (Wax et al., 2021)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SULLA MEMORIA, DUE VALUTAZIONI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Revisione indipendente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RACCOGLIE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studi RCT, 492 persone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TROVA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Memoria, velocità, attenzione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EFSA, 2024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VALUTA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claim commerciale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CONCLUDE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Nesso causale non dimostrato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soglie di certezza diverse, non una contraddizione.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SICUREZZA, QUELLO CHE GLI STUDI HANNO MISURATO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 kg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prima settimana di carico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soprattutto acqua nel muscolo, non grasso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crampi e problemi da calore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alcuni studi su atleti universitari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evidenza persuasiva di danno renale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persone sane o in popolazioni cliniche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SERVE UN MEDICO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Questo Recap non sostituisce il parere di un medico.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Riporta cosa mostrano gli studi su gruppi di persone,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consiglio per il tuo caso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Sotto i 18 anni, in gravidanza o allattamento, con una malattia renale o assumendo farmaci, sono scelte da discutere con un medico,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decise da soli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recaplica.com/it/scienza/creatina/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ISSN Position Stand · EFSA · Wax et al. · Syrotuik &amp; Bell · BMC Nephrology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Creatina: cos'è, come funziona e cosa dice davvero la ricerca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