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9144000" cy="5143500"/>
  <p:notesSz cx="5143500" cy="9144000"/>
  <p:embeddedFontLst>
    <p:embeddedFont>
      <p:font typeface="Bricolage Grotesque"/>
      <p:regular r:id="rId25"/>
      <p:bold r:id="rId26"/>
    </p:embeddedFont>
    <p:embeddedFont>
      <p:font typeface="Atkinson Hyperlegible"/>
      <p:regular r:id="rId27"/>
      <p:bold r:id="rId28"/>
      <p:italic r:id="rId29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25" Type="http://schemas.openxmlformats.org/officeDocument/2006/relationships/font" Target="fonts/font1.fntdata"/><Relationship Id="rId26" Type="http://schemas.openxmlformats.org/officeDocument/2006/relationships/font" Target="fonts/font2.fntdata"/><Relationship Id="rId27" Type="http://schemas.openxmlformats.org/officeDocument/2006/relationships/font" Target="fonts/font3.fntdata"/><Relationship Id="rId28" Type="http://schemas.openxmlformats.org/officeDocument/2006/relationships/font" Target="fonts/font4.fntdata"/><Relationship Id="rId29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 parte dalla definizione: apprendere significa elaborare attivamente le informazioni per costruire conoscenza propria.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Non chi insegna: è chi apprende, secondo la voce Treccani «Apprendimento», a svolgere un ruolo attivo nella costruzione della propria conoscenza.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 nomi, tre pezzi della stessa teoria: la costruzione individuale, quella sociale, e il sostegno che accompagna la scoperta.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Piaget lo sviluppo mentale è il risultato di questi due meccanismi complementari.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 stadio senso-motorio copre i primi due anni di vita, prima del preoperatorio, delle operazioni concrete e infine di quelle formali.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voce Treccani «Apprendimento» descrive questo passaggio graduale dal funzionamento interpersonale a quello intrapsicologico.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Entrambi condividono l'idea che chi apprende costruisca la propria conoscenza, ma partono da capi opposti: il singolo o il gruppo.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Vygotskij la definisce come la distanza tra ciò che il bambino riesce a fare da solo e ciò che riesce a fare con l'aiuto di un adulto.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voce Treccani «Apprendimento» descrive lo scaffolding come un'impalcatura di sostegno per guidare il meno competente verso la soluzione del problema.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Costruire attivamente non significa costruire a caso: entrambe le teorie pongono vincoli precisi al processo.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docente ha il compito di mediare e strutturare l'interazione, non solo di trasmettere contenuti.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l'accomodamento: modifica lo schema per farlo combaciare con la realtà. Seconda domanda per la classe: cosa cambia, secondo Vygotskij, tra il livello interpersonale e quello intrapsicologico?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approfondisce anche il confronto con il metodo di studio efficace.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Costruttivismo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Cos'è, da Piaget a Vygotskij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DOMANDA DI PARTENZA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1737208"/>
            <a:ext cx="458607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costruisce la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conoscenza mentre si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impara?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Piaget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Vygotskij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Bruner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classe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HA SCRITTO QUESTA TEORIA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Jean Piaget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Neuchâtel 1896 - 1980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Descrive come la mente costruisce da sola la conoscenza, per assimilazione e accomodamento.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Lev Vygotskij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Orša 1896 - Mosca 1934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pensiero nasce nello scambio sociale, poi diventa una capacità individuale.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Jerome Bruner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Tradizione costruttivista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Propone la scoperta guidata, sostenuta dallo scaffolding di un adulto.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Piaget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mente che si adatta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ADATTA LA MENTE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Integra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assimilazione,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nuovo negli schemi già posseduti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Adatta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accomodamento,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lo schema quando la realtà non ci entra più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QUATTRO STADI DI PIAGET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3716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Senso-motorio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0-2 anni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2093976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115568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Preoperatorio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2-7 anni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Operazioni concrete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7-12 anni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Operazioni formali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l'ultimo stadio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Vygotskij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pensiero che nasce nello scambio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SOCIALE ALL'INDIVIDUALE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Sociale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livello di partenza,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interpersonale, il pensiero nasce nello scambio con gli altri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Singolo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livello d'arrivo,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intrapsicologico, diventa una capacità del singolo bambino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PUNTI DI PARTENZA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Piaget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ORIGINE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agisce da solo sul mondo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MECCANISMO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assimilazione, accomodamento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Vygotskij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ORIGINE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 nello scambio sociale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MECCANISMO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interiorizza segni culturali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Punti di partenza opposti, dentro lo stesso principio costruttivista.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ZONA DI SVILUPPO PROSSIMALE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solo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livello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che il bambino raggiunge senza aiuto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 aiuto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livello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che il bambino raggiunge con una guida esperta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Bruner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L'impalcatura che si toglie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 SCAFFOLDING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Guida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 scaffolding,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l'adulto costruisce un'impalcatura verso la soluzione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Solo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l'obiettivo,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sostegno si toglie mano a mano che serve meno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CHIARIMENTO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Costruire la conoscenza non è inventarla a piacere.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Piaget lo schema deve accomodarsi alla realtà, per Vygotskij il pensiero passa attraverso strumenti culturali condivisi: il costruttivismo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è relativismo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classe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Dalla teoria alla pratica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APPLICA IN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4-5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persone,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dimensione ottimale per il lavoro di gruppo, secondo il centro GSI di Berkeley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turno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nell'insegnamento reciproco,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insegnante e allievi si alternano nel ruolo di chi guida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Quale meccanismo modifica uno schema quando non basta più?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Assimilazione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Accomodamento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Scaffolding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CONTINUARE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recaplica.com/it/scienza/costruttivismo-e-socio-costruttivismo/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GSI Berkeley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Costruttivismo: cos'è nell'apprendimento, tra Piaget e Vygotskij — Recap</dc:title>
  <dc:subject>PptxGenJS Presentation</dc:subject>
  <dc:creator>Recaplica</dc:creator>
  <cp:lastModifiedBy>Recaplica</cp:lastModifiedBy>
  <cp:revision>1</cp:revision>
  <dcterms:created xsi:type="dcterms:W3CDTF">2026-09-25T14:10:28Z</dcterms:created>
  <dcterms:modified xsi:type="dcterms:W3CDTF">2026-09-25T14:10:28Z</dcterms:modified>
</cp:coreProperties>
</file>