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corrente elettrica è un flusso di cariche, per lo più elettroni, che si muove lungo un conduttore spinto da una differenza di potenziale chiamata tensione. Oggi vediamo le tre grandezze in gioco, due secoli di scoperte, la sfida fra corrente continua e alternata, e perché è una forza che va rispettata.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corrente elettrica è un flusso di cariche elettriche, per lo più elettroni, che si muove lungo un materiale conduttore. Il movimento non è casuale: è spinto da una differenza di potenziale elettrico tra due punti del circuito, quella che chiamiamo tensione, o voltaggio. Più la tensione è alta, più forte è la spinta; quanta carica riesce davvero a scorrere dipende anche dalla resistenza che il materiale oppone al passaggio.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Tensione, corrente e resistenza sono tre grandezze diverse, e confonderle è l'errore più comune: la tensione è la spinta, la corrente è quanta carica scorre, la resistenza è l'ostacolo che quella carica incontra. Si misurano in volt, in ampere e in ohm. Più la tensione è alta, più forte è la spinta; quanta carica riesce a passare dipende anche dalla resistenza del materiale.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circuito elettrico ha sempre tre componenti: i fili che portano la corrente, un generatore (una pila, una centrale) che fornisce la tensione, e un utilizzatore (una lampadina, un motore) che trasforma la corrente in un lavoro utile, cioè luce, calore o movimento. I componenti possono essere collegati in serie, uno dopo l'altro sullo stesso percorso, oppure in parallelo, su percorsi distinti che condividono gli stessi due punti: la disposizione cambia come la corrente si distribuisce tra i vari elementi.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Attorno al 600 a.C. il filosofo greco Talete notò che l'ambra strofinata con la pelliccia attirava piccoli oggetti: un effetto elettrostatico, non ancora una corrente. Il nome viene da lì: nel 1600 il medico inglese William Gilbert coniò il termine «electric» a partire dalla parola greca per ambra, elektron. Per avere un flusso costante bisognò aspettare il 1800, l'anno della pila di Alessandro Volta. Nel 1879 Edison sviluppò una lampadina a incandescenza pratica, e nel 1893 Westinghouse vinse il contratto per illuminare l'Esposizione colombiana di Chicago e gran parte del progetto idroelettrico del Niagara: la corrente alternata era diventata lo standard.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Nella corrente continua il flusso di cariche va sempre nella stessa direzione, come in una pila o in una batteria. Nella corrente alternata si inverte periodicamente, 50 o 60 volte al secondo a seconda del paese. La continua è semplice da immagazzinare; l'alternata si lascia trasformare a tensioni molto alte per la trasmissione a lunga distanza, con perdite ridotte, e poi riportare a tensioni basse per l'uso domestico. È per questo che la batteria del telefono lavora in continua ma la presa a muro dà alternata, e ogni caricabatterie contiene un piccolo trasformatore-raddrizzatore.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percezione comune lega il pericolo al voltaggio alto, ma le fonti sulla sicurezza elettrica sono chiare: è la corrente che riesce ad attraversare il corpo, misurata in milliampere, a determinare il danno fisiologico. La resistenza della pelle, attorno ai 100.000 ohm, offre una certa protezione contro le correnti più deboli; ma sotto la pelle la resistenza del corpo scende anche a soli 300 ohm, e una ferita elimina gran parte di quella barriera naturale.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soglie indicative sono note: a circa 1 milliampere lo stimolo è appena percepibile; fino a 16 mA una persona riesce ancora a staccarsi volontariamente dal contatto; a 20 mA compare la paralisi muscolare; attorno a 100 mA, un decimo di ampere, il cuore può entrare in fibrillazione ventricolare e portare alla morte in pochi secondi; a 2 ampere si arriva all'arresto cardiaco completo. Per confronto, i normali interruttori salvavita domestici scattano a 15-20 ampere, circa mille volte sopra il livello già sufficiente a paralizzare i muscoli respiratori: sono pensati per prevenire incendi, non per proteggere una persona a contatto diretto.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La corrente elettrica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Che cos'è, come funziona e perché va rispettata</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PARTIAMO DA QUI</a:t>
            </a:r>
            <a:endParaRPr lang="en-US" sz="1300" dirty="0"/>
          </a:p>
        </p:txBody>
      </p:sp>
      <p:sp>
        <p:nvSpPr>
          <p:cNvPr id="3" name="Shape 1"/>
          <p:cNvSpPr/>
          <p:nvPr/>
        </p:nvSpPr>
        <p:spPr>
          <a:xfrm>
            <a:off x="3105709" y="2106016"/>
            <a:ext cx="191780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Che cosa spinge le cariche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dentro un filo?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Tensione, corrente, resistenza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Due secoli di scoperte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guerra delle correnti</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Sicurezza e impatto quotidiano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LA SPINTA</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Tensione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V</a:t>
            </a:r>
            <a:pPr indent="0" marL="0">
              <a:buNone/>
            </a:pPr>
            <a:r>
              <a:rPr lang="en-US" sz="1600" b="1" dirty="0">
                <a:solidFill>
                  <a:schemeClr val="bg1"/>
                </a:solidFill>
                <a:latin typeface="+mj-lt" pitchFamily="34" charset="0"/>
                <a:ea typeface="+mj-lt" pitchFamily="34" charset="-122"/>
                <a:cs typeface="+mj-lt" pitchFamily="34" charset="-120"/>
              </a:rPr>
              <a:t> volt</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La differenza di potenziale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IL FLUSSO</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Corrente</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A</a:t>
            </a:r>
            <a:pPr indent="0" marL="0">
              <a:buNone/>
            </a:pPr>
            <a:r>
              <a:rPr lang="en-US" sz="1600" b="1" dirty="0">
                <a:solidFill>
                  <a:schemeClr val="bg1"/>
                </a:solidFill>
                <a:latin typeface="+mj-lt" pitchFamily="34" charset="0"/>
                <a:ea typeface="+mj-lt" pitchFamily="34" charset="-122"/>
                <a:cs typeface="+mj-lt" pitchFamily="34" charset="-120"/>
              </a:rPr>
              <a:t> ampere</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Quanta carica scorre nel tempo</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L'OSTACOLO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Resistenza</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R</a:t>
            </a:r>
            <a:pPr indent="0" marL="0">
              <a:buNone/>
            </a:pPr>
            <a:r>
              <a:rPr lang="en-US" sz="1600" b="1" dirty="0">
                <a:solidFill>
                  <a:schemeClr val="accent1"/>
                </a:solidFill>
                <a:latin typeface="+mj-lt" pitchFamily="34" charset="0"/>
                <a:ea typeface="+mj-lt" pitchFamily="34" charset="-122"/>
                <a:cs typeface="+mj-lt" pitchFamily="34" charset="-120"/>
              </a:rPr>
              <a:t> in ohm</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Quanto il materiale si oppone</a:t>
            </a:r>
            <a:endParaRPr lang="en-US" sz="13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 CIRCUITO, SEMPRE TRE PEZZI</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 fili</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percorso della corrente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Portano la corrente da un capo all'altro</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Il generatore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Una pila, una centrale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Fornisce la tensione che spinge le cariche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L'utilizzatore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Una lampadina, un motore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Trasforma la corrente in un lavoro utile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DALLA PRIMA SCINTILLA ALLA RETE ELETTRICA</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1600</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Gilbert conia «electric»</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1879</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la lampadina di Edison</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600 a.C.</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Talete e l'ambra</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1800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 pila di Volta</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1893</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l'alternata è lo standard</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CONTINUA CONTRO ALTERNATA</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Continua (DC)</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DIREZIONE DEL FLUSSO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Sempre la stessa</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DOVE LA TROVI</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Pile e pannelli solari</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Alternata (AC)</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DIREZIONE DEL FLUSSO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Si inverte, 50 o 60 Hz</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DOVE LA TROVI</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 rete elettrica di casa</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L'alternata si trasforma facilmente, e viaggia lontano con poche perdite.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Non è il voltaggio a uccidere.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 fare danno è la corrente che attraversa il corpo, misurata in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milliampere</a:t>
            </a:r>
            <a:pPr indent="0" marL="0">
              <a:lnSpc>
                <a:spcPct val="125000"/>
              </a:lnSpc>
              <a:buNone/>
            </a:pPr>
            <a:r>
              <a:rPr lang="en-US" sz="1750" dirty="0">
                <a:solidFill>
                  <a:srgbClr val="D8D6CF"/>
                </a:solidFill>
                <a:latin typeface="+mn-lt" pitchFamily="34" charset="0"/>
                <a:ea typeface="+mn-lt" pitchFamily="34" charset="-122"/>
                <a:cs typeface="+mn-lt" pitchFamily="34" charset="-120"/>
              </a:rPr>
              <a:t>. Il voltaggio conta solo perché, insieme alla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resistenza</a:t>
            </a:r>
            <a:pPr indent="0" marL="0">
              <a:lnSpc>
                <a:spcPct val="125000"/>
              </a:lnSpc>
              <a:buNone/>
            </a:pPr>
            <a:r>
              <a:rPr lang="en-US" sz="1750" dirty="0">
                <a:solidFill>
                  <a:srgbClr val="D8D6CF"/>
                </a:solidFill>
                <a:latin typeface="+mn-lt" pitchFamily="34" charset="0"/>
                <a:ea typeface="+mn-lt" pitchFamily="34" charset="-122"/>
                <a:cs typeface="+mn-lt" pitchFamily="34" charset="-120"/>
              </a:rPr>
              <a:t> del corpo, decide quanta corrente riesce a passare.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SOGLIE NEL CORPO UMANO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 mA</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percezione</a:t>
            </a:r>
            <a:pPr indent="0" marL="0">
              <a:lnSpc>
                <a:spcPct val="120000"/>
              </a:lnSpc>
              <a:buNone/>
            </a:pPr>
            <a:r>
              <a:rPr lang="en-US" sz="1500" dirty="0">
                <a:solidFill>
                  <a:schemeClr val="tx2"/>
                </a:solidFill>
                <a:latin typeface="+mn-lt" pitchFamily="34" charset="0"/>
                <a:ea typeface="+mn-lt" pitchFamily="34" charset="-122"/>
                <a:cs typeface="+mn-lt" pitchFamily="34" charset="-120"/>
              </a:rPr>
              <a:t>: lo stimolo è appena avvertibile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 mA</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paralisi muscolare</a:t>
            </a:r>
            <a:pPr indent="0" marL="0">
              <a:lnSpc>
                <a:spcPct val="120000"/>
              </a:lnSpc>
              <a:buNone/>
            </a:pPr>
            <a:r>
              <a:rPr lang="en-US" sz="1500" dirty="0">
                <a:solidFill>
                  <a:schemeClr val="tx2"/>
                </a:solidFill>
                <a:latin typeface="+mn-lt" pitchFamily="34" charset="0"/>
                <a:ea typeface="+mn-lt" pitchFamily="34" charset="-122"/>
                <a:cs typeface="+mn-lt" pitchFamily="34" charset="-120"/>
              </a:rPr>
              <a:t>: un rischio se coinvolge i muscoli respiratori</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100 mA</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fibrillazione</a:t>
            </a:r>
            <a:pPr indent="0" marL="0">
              <a:lnSpc>
                <a:spcPct val="120000"/>
              </a:lnSpc>
              <a:buNone/>
            </a:pPr>
            <a:r>
              <a:rPr lang="en-US" sz="1500" dirty="0">
                <a:solidFill>
                  <a:schemeClr val="tx2"/>
                </a:solidFill>
                <a:latin typeface="+mn-lt" pitchFamily="34" charset="0"/>
                <a:ea typeface="+mn-lt" pitchFamily="34" charset="-122"/>
                <a:cs typeface="+mn-lt" pitchFamily="34" charset="-120"/>
              </a:rPr>
              <a:t>: il cuore può fermarsi in pochi secondi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recaplica.com/it/scienza/corrente-elettrica-come-funziona/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Britannica · National MagLab · Smithsonian Magazine · NIH/NCBI StatPearls · USGS · IEA · ESFI</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Corrente elettrica: cos'è e come funziona — Recap</dc:title>
  <dc:subject>PptxGenJS Presentation</dc:subject>
  <dc:creator>Recaplica</dc:creator>
  <cp:lastModifiedBy>Recaplica</cp:lastModifiedBy>
  <cp:revision>1</cp:revision>
  <dcterms:created xsi:type="dcterms:W3CDTF">2026-09-20T19:29:25Z</dcterms:created>
  <dcterms:modified xsi:type="dcterms:W3CDTF">2026-09-20T19:29:25Z</dcterms:modified>
</cp:coreProperties>
</file>