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corrente elettrica è un flusso di cariche, per lo più elettroni, che si muove lungo un conduttore spinto da una differenza di potenziale chiamata tensione. Oggi vediamo le tre grandezze in gioco, due secoli di scoperte, la sfida fra corrente continua e alternata, e perché è una forza che va rispettata.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corrente elettrica è un flusso di cariche elettriche, per lo più elettroni, che si muove lungo un materiale conduttore. Il movimento non è casuale: è spinto da una differenza di potenziale elettrico tra due punti del circuito, quella che chiamiamo tensione, o voltaggio. Più la tensione è alta, più forte è la spinta; quanta carica riesce davvero a scorrere dipende anche dalla resistenza che il materiale oppone al passaggio.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Tensione, corrente e resistenza sono tre grandezze diverse, e confonderle è l'errore più comune: la tensione è la spinta, la corrente è quanta carica scorre, la resistenza è l'ostacolo che quella carica incontra. Si misurano in volt, in ampere e in ohm. Più la tensione è alta, più forte è la spinta; quanta carica riesce a passare dipende anche dalla resistenza del materiale.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circuito elettrico ha sempre tre componenti: i fili che portano la corrente, un generatore (una pila, una centrale) che fornisce la tensione, e un utilizzatore (una lampadina, un motore) che trasforma la corrente in un lavoro utile, cioè luce, calore o movimento. I componenti possono essere collegati in serie, uno dopo l'altro sullo stesso percorso, oppure in parallelo, su percorsi distinti che condividono gli stessi due punti: la disposizione cambia come la corrente si distribuisce tra i vari elementi.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Attorno al 600 a.C. il filosofo greco Talete notò che l'ambra strofinata con la pelliccia attirava piccoli oggetti: un effetto elettrostatico, non ancora una corrente. Il nome viene da lì: nel 1600 il medico inglese William Gilbert coniò il termine «electric» a partire dalla parola greca per ambra, elektron. Per avere un flusso costante bisognò aspettare il 1800, l'anno della pila di Alessandro Volta. Nel 1879 Edison sviluppò una lampadina a incandescenza pratica, e nel 1893 Westinghouse vinse il contratto per illuminare l'Esposizione colombiana di Chicago e gran parte del progetto idroelettrico del Niagara: la corrente alternata era diventata lo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Galvani, medico all'Università di Bologna, aveva osservato che le zampe di rana dissezionate si contraevano al contatto con due metalli diversi, e ne dedusse l'esistenza di una «elettricità animale» propria dei tessuti. Volta, all'Università di Pavia, sostenne invece che l'effetto dipendesse dal contatto tra metalli diversi, non dalla rana. La pila, fatta di dischi di zinco e rame separati da panni imbevuti in salamoia o aceto, gli diede ragione. Nel 1801 Volta la dimostrò a Napoleone Bonaparte, e poco dopo i chimici William Nicholson e Anthony Carlisle la usarono per scomporre l'acqua in idrogeno e ossigeno, dando origine all'elettrochimica.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1879 Thomas Edison sviluppò una lampadina a incandescenza pratica e la promosse insieme al suo sistema a corrente continua. Nel 1885 Nikola Tesla, che aveva lasciato il laboratorio di Edison, fondò una propria azienda convinto che il futuro fosse nella corrente alternata; i suoi brevetti furono poi acquisiti e commercializzati da George Westinghouse. Lo scontro commerciale si fece aspro, con dimostrazioni pubbliche organizzate da Edison per mostrare la pericolosità dell'alternata. A decidere la contesa non furono le dimostrazioni, ma l'ingegneria.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corrente continua il flusso di cariche va sempre nella stessa direzione, come in una pila o in una batteria. Nella corrente alternata si inverte periodicamente, 50 o 60 volte al secondo a seconda del paese. La continua è semplice da immagazzinare; l'alternata si lascia trasformare a tensioni molto alte per la trasmissione a lunga distanza, con perdite ridotte, e poi riportare a tensioni basse per l'uso domestico. È per questo che la batteria del telefono lavora in continua ma la presa a muro dà alternata, e ogni caricabatterie contiene un piccolo trasformatore-raddrizzatore.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percezione comune lega il pericolo al voltaggio alto, ma le fonti sulla sicurezza elettrica sono chiare: è la corrente che riesce ad attraversare il corpo, misurata in milliampere, a determinare il danno fisiologico. La resistenza della pelle, attorno ai 100.000 ohm, offre una certa protezione contro le correnti più deboli; ma sotto la pelle la resistenza del corpo scende anche a soli 300 ohm, e una ferita elimina gran parte di quella barriera naturale.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soglie indicative sono note: a circa 1 milliampere lo stimolo è appena percepibile; fino a 16 mA una persona riesce ancora a staccarsi volontariamente dal contatto; a 20 mA compare la paralisi muscolare; attorno a 100 mA, un decimo di ampere, il cuore può entrare in fibrillazione ventricolare e portare alla morte in pochi secondi; a 2 ampere si arriva all'arresto cardiaco completo. Per confronto, i normali interruttori salvavita domestici scattano a 15-20 ampere, circa mille volte sopra il livello già sufficiente a paralizzare i muscoli respiratori: sono pensati per prevenire incendi, non per proteggere una persona a contatto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rete che porta elettricità in ogni casa funziona in tre passaggi: generazione nelle centrali, trasformazione ad alta tensione per la trasmissione su lunghe distanze con perdite contenute, e infine trasformazione a bassa tensione per la distribuzione nelle case e nelle aziende. Secondo l'Agenzia Internazionale dell'Energia la domanda mondiale è cresciuta del 4,3% nel 2024, circa 1.080 terawattora in più rispetto all'anno precedente, il maggiore incremento assoluto mai registrato esclusi gli anni di rimbalzo post-recessione. A spingerla sono state soprattutto le temperature record, l'elettrificazione dell'industria e la digitalizzazione, inclusi i data center e l'intelligenza artificiale.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Volta, dell'Università di Pavia, costruì la pila alternando dischi di zinco e rame separati da panni imbevuti in salamoia o aceto, sostenendo che l'effetto derivasse dal contatto fra metalli diversi, non da un'elettricità animale come ipotizzato da Galvani. Se c'è tempo, seconda domanda dal quiz del Recap: perché l'acqua del rubinetto conduce elettricità mentre quella distillata no? (Perché contiene sali e minerali disciolti che formano ioni liberi.)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corrente elettrica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Che cos'è, come funziona e perché va rispettata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3105709" y="2106016"/>
            <a:ext cx="19178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spinge le cariche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dentro un filo?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Tensione, corrente, resistenza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secoli di scoperte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delle correnti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Sicurezza e impatto quotidiano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Tensione, corrente, resistenza</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grandezze diverse, spesso confuse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SPINTA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Tensione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a:t>
            </a:r>
            <a:pPr indent="0" marL="0">
              <a:buNone/>
            </a:pPr>
            <a:r>
              <a:rPr lang="en-US" sz="1600" b="1" dirty="0">
                <a:solidFill>
                  <a:schemeClr val="bg1"/>
                </a:solidFill>
                <a:latin typeface="+mj-lt" pitchFamily="34" charset="0"/>
                <a:ea typeface="+mj-lt" pitchFamily="34" charset="-122"/>
                <a:cs typeface="+mj-lt" pitchFamily="34" charset="-120"/>
              </a:rPr>
              <a:t> volt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differenza di potenziale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FLUSSO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Corrente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ampere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Quanta carica scorre nel tempo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L'OSTACOLO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Resistenza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t>
            </a:r>
            <a:pPr indent="0" marL="0">
              <a:buNone/>
            </a:pPr>
            <a:r>
              <a:rPr lang="en-US" sz="1600" b="1" dirty="0">
                <a:solidFill>
                  <a:schemeClr val="accent1"/>
                </a:solidFill>
                <a:latin typeface="+mj-lt" pitchFamily="34" charset="0"/>
                <a:ea typeface="+mj-lt" pitchFamily="34" charset="-122"/>
                <a:cs typeface="+mj-lt" pitchFamily="34" charset="-120"/>
              </a:rPr>
              <a:t> in ohm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Quanto il materiale si oppone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CIRCUITO, SEMPRE TRE PEZZI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percorso della corrente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Portano la corrente da un capo all'altro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generatore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pila, una centrale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Fornisce la tensione che spinge le cariche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L'utilizzatore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lampadina, un motore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Trasforma la corrente in un lavoro utile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Due secoli di scoperte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Dall'ambra strofinata alla prima pila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PRIMA SCINTILLA ALLA RETE ELETTRICA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1600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Gilbert conia «electric»</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1879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lampadina di Edison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Talete e l'ambra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pila di Volta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l'alternata è lo standard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VENIVA LA SCOSSA?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Galvani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TESI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Elettricità animale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L'OSSERVAZIONE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zampe di rana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Volta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TESI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contatto fra metalli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PROVA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pila del 1800</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pila diede ragione a Volta, che nel 1801 la mostrò a Napoleone.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La guerra delle correnti</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Quando l'elettricità diventò un business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DUE SISTEMI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Edison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corrente continua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1879 la lampadina a incandescenza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Tesla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Convinto dell'alternata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1885 fonda la sua azienda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Westinghouse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brevetti di Tesla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1893 vince Chicago e il Niagara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CONTINUA CONTRO ALTERNATA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Continua (DC)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DIREZIONE DEL FLUSSO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la stessa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LA TROVI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Pile e pannelli solari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Alternata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DIREZIONE DEL FLUSSO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inverte, 50 o 60 Hz</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LA TROVI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rete elettrica di casa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L'alternata si trasforma facilmente, e viaggia lontano con poche perdite.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Sicurezza e impatto quotidiano</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il voltaggio, ma la corrente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il voltaggio a uccidere.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fare danno è la corrente che attraversa il corpo, misurata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milliampere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voltaggio conta solo perché, insieme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resistenza</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corpo, decide quanta corrente riesce a passare.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SOGLIE NEL CORPO UMANO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mA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percezione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stimolo è appena avvertibile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paralisi muscolare</a:t>
            </a:r>
            <a:pPr indent="0" marL="0">
              <a:lnSpc>
                <a:spcPct val="120000"/>
              </a:lnSpc>
              <a:buNone/>
            </a:pPr>
            <a:r>
              <a:rPr lang="en-US" sz="1500" dirty="0">
                <a:solidFill>
                  <a:schemeClr val="tx2"/>
                </a:solidFill>
                <a:latin typeface="+mn-lt" pitchFamily="34" charset="0"/>
                <a:ea typeface="+mn-lt" pitchFamily="34" charset="-122"/>
                <a:cs typeface="+mn-lt" pitchFamily="34" charset="-120"/>
              </a:rPr>
              <a:t>: un rischio se coinvolge i muscoli respiratori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 mA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fibrillazione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cuore può fermarsi in pochi secondi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RETE E LA DOMANDA MONDIALE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passaggi della rete</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generazione, trasformazione, distribuzione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domanda mondiale, +1.080 TWh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consumo finale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dell'elettricità nel 2023, dal 18% del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costruì, nel 1800, il primo dispositivo a flusso costante?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Alessandro Volta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Luigi Galvani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Thomas Edison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recaplica.com/it/scienza/corrente-elettrica-come-funziona/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National MagLab · Smithsonian Magazine · NIH/NCBI StatPearls · USGS · IEA · ESFI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Corrente elettrica: cos'è e come funziona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