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numero che misura quanto due cose si muovono insieme, e quanto possiamo fidarci di quel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arriva più avanti nel mazzo, con il principio della correlazione senza causalità: una relazione forte non basta a dimostrare un rapporto di causa ed effetto.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Pearson va da -1 a +1, secondo il NIST/SEMATECH e-Handbook: più il valore si allontana da 0, più forte è la relazione lineare tra le due variabili, secondo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OpenStax, un coefficiente può risultare significativo anche quando i dati seguono un andamento curvo invece che lineare; il diagramma di dispersione resta lo strumento standard per guardare la relazione prima di calcolare 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di OpenStax sugli outlier, capitolo 12.6: togliere un solo punto anomalo ha fatto salire il coefficiente da 0,6631 a 0,9121, nello stesso insieme di dati.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principio della correlazione senza causalità: il coefficiente descrive quanto due variabili si muovono insieme senza indicarne il motivo.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OpenStax, la regressione lineare individua la retta che rende minimo l'errore tra i punti osservati e la retta stessa, con il metodo dei minimi quadrati.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falso: r = 0 esclude solo una relazione lineare; i dati possono comunque seguire un andamento curvo. Seconda domanda per la classe: quale strumento si guarda prima di calcolare il coefficiente? Il diagramma di dispersione.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mazzo riprende i fatti del Recap: il coefficiente, i suoi limiti e la differenza con la regressione.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statistica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 il coefficiente, e dove si ferma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PRIMA DEL NUMERO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59534" y="3212440"/>
            <a:ext cx="3362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variabili che crescono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 sono la prova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causa l'altra?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legge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e causalità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CADE IL COEFFICIENTE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 decrescente perfetta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relazione lineare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 crescente perfetta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lineare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 = 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esclude una relazione a curva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Outlier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punto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cambiare molto il valore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Scatter plot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calcolo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la relazione a occhio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PUNTO, DUE RISULTATI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0,6631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il punto anomalo incluso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0,9121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averlo tolto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correlazione non dimostra la causa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quando è forte, una relazione tra due variabili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dimostra che una causi l'altra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OpenStax.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NUMERO, UNA 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 e direzione del legame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da -1 a +1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Regressione lineare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retta che si adatta ai dati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un'equazione per prevedere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correlazione misura il legame, la regressione lo trasforma in una retta che prevede.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coefficiente di correlazione pari a 0 significa che tra due variabili non c'è alcuna relazione, di nessun tipo?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Dipende dal numero di osservazioni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recaplica.com/it/scienza/correlazione-statistica/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NIST/SEMATECH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Correlazione: cosa significa e come si legge il coefficiente — Recap</dc:title>
  <dc:subject>PptxGenJS Presentation</dc:subject>
  <dc:creator>Recaplica</dc:creator>
  <cp:lastModifiedBy>Recaplica</cp:lastModifiedBy>
  <cp:revision>1</cp:revision>
  <dcterms:created xsi:type="dcterms:W3CDTF">2026-10-16T01:39:12Z</dcterms:created>
  <dcterms:modified xsi:type="dcterms:W3CDTF">2026-10-16T01:39:12Z</dcterms:modified>
</cp:coreProperties>
</file>