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condensato di Bose-Einstein è un gas di atomi portato a poche centinaia di miliardesimi di grado sopra lo zero assoluto. Si legge spesso «quinto stato della materia», è la dicitura comune.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atomi finiscono tutti nello stesso stato quantistico, quello di energia minima, e l'insieme si descrive con un'unica funzione d'onda, come fosse un atomo solo. A volte si parla di superatomo.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elettroni nei gusci degli atomi sono fermioni, e questo spiega l'ordine della tavola periodica. I bosoni a basse temperature tendono a finire tutti nello stato di energia minima.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densità realistiche servono atomi lentissimi, pochi millimetri al secondo, cioè temperature dell'ordine di 100 nanokelvin. Se il gas è abbastanza denso, la lunghezza d'onda associata agli atomi diventa paragonabile alla distanza tra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raffreddamento laser i fotoni sono assorbiti solo se vanno incontro all'atomo, che così rallenta. Poi, nella trappola magnetica, il raffreddamento per evaporazione elimina gli atomi più veloci e la temperatura media di quelli rimasti scende.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Bose mandò il lavoro a Einstein, che ne capì il valore, lo tradusse in tedesco e lo fece pubblicare. Einstein previde che, se abbastanza particelle si avvicinano e rallentano a sufficienza, passano insieme allo stato di energia più bassa.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condensazione fu ottenuta il 5 giugno 1995 alle 10:54 in un laboratorio di JILA, istituto congiunto di NIST e Università del Colorado a Boulder. Il condensato durò da 15 a 20 secondi.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condensati che si espandono l'uno nell'altro mostrano frange di interferenza nette, segno di onde di materia coerenti. Il condensato di Ketterle aveva centinaia di volte più atomi, e questo permise di misurarne le proprietà.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lega velocità e lunghezza d'onda: atomi lenti, lunghezza maggiore, paragonabile alla distanza tra gli atomi. Seconda domanda: perché gli elettroni, che sono fermioni, non possono fare lo stesso?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contiene le fonti, il quiz e le flashcard sul condensato di Bose-Einstein.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condensato di Bose-Einstein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gas di atomi raffreddato fino a quasi lo zero assoluto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8596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 un gas se 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raffreddi fino a quasi lo zero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assoluto?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TEORIA AL LABORATORIO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Bosoni e fermioni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freddo che serve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Einstein al 1995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mostra il condensato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Bosoni e fermioni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spin decide chi può stare insieme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SPIN INTERO O SEMINTERO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Bosoni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BASSA ENERGIA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stato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Fermioni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semintero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BASSA ENERGIA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diversi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condensato nasce dai bosoni, che possono condividere lo stato.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freddo che serve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Atomi a pochi millimetri al secondo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FREDDO SERVE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nanokelvin, l'ordine di grandezza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decimo di milionesimo di kelvin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nanokelvin a JILA nel 1995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condensato puro, partendo da circa 170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atomi di rubidio rimasti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Cifra approssimata, primo condensato del 1995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RAFFREDDA IL GAS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10 milionesimi di grado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Trappola magnetica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eliminano gli atomi più caldi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Condensato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 nK, circa 2.000 atomi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Einstein al 1995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Settant'anni tra previsione e laboratorio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PREPARATO LA STRADA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S. N. Bose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Fisico indiano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1924 fece un calcolo statistico sui fotoni.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Einstein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Estese la teoria alle masse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Tradusse il lavoro di Bose e previde il condensato.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Hänsch e Schawlow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Proposero il raffreddamento laser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L'idea è del 1975, per gli atomi neutri.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JILA, 1995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condensato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1924-1995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Einstein prevede il condensato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propone il raffreddamento laser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 giu 1995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Cornell e Wieman, rubidio-87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+4 mesi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Ketterle ottiene il sodio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mostra il condensato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Onde di materia che si sovrappongono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SOLO ATOMO, IN APPARENZA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1995 circa duemila atomi si descrivevano con una sola funzione d'onda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L'intero insieme è descritto da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un'unica funzione d'onda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ed è per questo che a volte si parla di superatomo.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 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per avere un condensato servono atomi lentissimi?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 atomi lenti la lunghezza d'onda associata cresce fino a diventare paragonabile alla distanza tra loro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 atomi lenti la massa degli atomi cala e si riesce a legarli in molecole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 atomi lenti la luce laser non riesce più a toccarli e li lascia fermi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recaplica.com/it/scienza/condensato-di-bose-einstein/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Accademia reale svedese delle scienze · NIST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Condensato di Bose-Einstein: cos'è e come si ottiene — Recap</dc:title>
  <dc:subject>PptxGenJS Presentation</dc:subject>
  <dc:creator>Recaplica</dc:creator>
  <cp:lastModifiedBy>Recaplica</cp:lastModifiedBy>
  <cp:revision>1</cp:revision>
  <dcterms:created xsi:type="dcterms:W3CDTF">2026-10-20T03:43:52Z</dcterms:created>
  <dcterms:modified xsi:type="dcterms:W3CDTF">2026-10-20T03:43:52Z</dcterms:modified>
</cp:coreProperties>
</file>