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parliamo con qualcuno, il messaggio arriva anche dal tono della voce, dai gesti e dallo spazio che lasciamo tra noi e l'altra persona, oltre che dalle parole. Oggi vediamo cosa distingue la comunicazione verbale da quella paraverbale e da quella non verbale, cosa studiano cinesica e prossemica, e perché la regola del 93% viene citata quasi sempre nel modo sbagliato.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Succede perché tre canali diversi stanno mandando messaggi diversi insieme. Le parole dicono una cosa, il tono della voce e l'espressione del viso ne raccontano un'altra, e chi ascolta nota la contraddizione anche senza saperla spiegare a parole. È il punto di partenza per capire quanti livelli abbia davvero una conversazione.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studiosi distinguono tre canali che viaggiano insieme in ogni conversazione faccia a faccia. La comunicazione verbale è il contenuto linguistico vero e proprio. Quella paraverbale riguarda il come: tono, velocità di elocuzione, intensità, pause - e, secondo l'Enciclopedia dell'Italiano Treccani, può rinforzare le parole, sostenerle o anche contraddirle apertamente. Quella non verbale comprende gli elementi non lessicali - espressioni facciali, movimenti, postura, distanza fisica - che si intrecciano con la parte verbale.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paraverbale non aggiunge parole nuove: cambia come quelle già dette arrivano a chi ascolta. Dire «va tutto bene» con un tono piatto e una pausa prima della frase comunica qualcosa di molto diverso dal dirlo con voce decisa e ritmo naturale, pur usando esattamente le stesse tre parole.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L'antropologo statunitense Ray Birdwhistell ha fondato la cinesica come campo di studio dedicato a espressioni facciali, gesti, postura, andatura e ai movimenti visibili di braccia e corpo. La sua tesi di fondo era che le parole non fossero l'unico veicolo del significato in una conversazione, in una quota stimata attorno al 30-35%, legata al contesto che aveva osservato.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L'antropologo Edward T. Hall ha introdotto il termine «prossemica» nel 1963 per lo studio di come le diverse culture usano lo spazio nell'interazione. Osservando la cultura occidentale distinse quattro fasce: intima, personale, sociale, pubblica, con confini via via più larghi. Sono cifre di quel contesto specifico, non valori universali: la prossemica nasce proprio dall'osservazione che le distanze considerate «giuste» cambiano da cultura a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celebre formula 7%-38%-55% di Albert Mehrabian descrive, nella sua formulazione originale, come si compone il gradimento totale percepito verso chi parla - non una misura generale di quanto «funziona» una comunicazione qualsiasi. Riguarda specificamente la comunicazione di sentimenti e atteggiamenti, pensata per i casi in cui parole, tono e volto sono in contraddizione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esperimenti originali di Mehrabian, del 1967, erano molto ristretti: singole parole pronunciate con tono positivo o negativo, solo partecipanti donne, nessuna misurazione della postura - un campione piccolo rispetto alla portata che la regola ha poi assunto nella cultura popolare. Mehrabian ha precisato che le sue percentuali restano legate al contesto specifico in cui parole e segnali non verbali esprimono sentimenti, e che la regola è stata ampiamente travisata in formazione e divulgazione.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le fonti complete in fondo alla pagina. Un promemoria utile anche fuori da scuola: la percentuale che gira di più su questo argomento è anche la più fraintesa, e vale la pena saperla raccontare per quello che è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verbale e non verbale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canali che raccontano lo stesso momento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ALZA UN SOPRACCIGLIO E SORRIDI A METÀ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79138" y="2843632"/>
            <a:ext cx="34282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 «va tutto bene». Perché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 ascolta non ci crede?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verbale e paraverbale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non verbale, cinesica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Prossemica, lo spazio che comunica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93%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CONTENUTO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Verbale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 e le frasi, la parte linguistica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Paraverbale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Tono, ritmo, pause con cui lo dici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verbale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Gesti, volto, postura, distanza fisica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«VA TUTTO BENE», DETTO IN MODI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o piatto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stessa frase suona rassicurante o sospetta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 o lento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comunica urgenza oppure calma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cadono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possono segnalare esitazione o enfasi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 VOLTO, GESTI E ANDATURA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Espressioni facciali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canale più osservato, ma non l'unico che conta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 e postura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muovi le mani, come tieni le spalle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movimento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Andatura e braccia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camminare comunica qualcosa, a modo suo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TI AVVICINI, A SECONDA DI CHI HAI DAVANTI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1,22-3,67 metri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Intima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Contatto fisico fino a 15-25 cm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45-76 cm vicina, 76-122 cm lontana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3,67 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 38, 55: TRE NUMERI SPESSO FRAINTESI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formula originale di Albert Mehrabian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 di voce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stessa formula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 del viso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comporre il gradimento percepito verso chi parla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vero che il 93% di una conversazione sia non verbale.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esperimenti del 1967 erano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circoscritti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singole parole, con sole partecipanti donne, senza misurare la postura. Mehrabian stesso ha precisato che le percentuali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applicano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fuori da quel contesto.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recaplica.com/it/scienza/comunicazione-verbale-e-non-verbale/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Enciclopedia dell'Italiano Treccani · Enciclopedia Italiana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Comunicazione non verbale: cos'è e come funziona — Recap</dc:title>
  <dc:subject>PptxGenJS Presentation</dc:subject>
  <dc:creator>Recaplica</dc:creator>
  <cp:lastModifiedBy>Recaplica</cp:lastModifiedBy>
  <cp:revision>1</cp:revision>
  <dcterms:created xsi:type="dcterms:W3CDTF">2026-10-11T04:25:24Z</dcterms:created>
  <dcterms:modified xsi:type="dcterms:W3CDTF">2026-10-11T04:25:24Z</dcterms:modified>
</cp:coreProperties>
</file>