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comportamentismo è la corrente della psicologia che studia solo il comportamento osservabile, non i pensieri o le emozioni che restano nascosti dentro la mente. Nasce nel 1913 con un saggio di John B. Watson. Oggi vediamo le sue premesse, il manifesto di Watson, chi lo sviluppa dopo di lui e come se ne parla oggi.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dati raccolti chiedendo alle persone di descrivere i propri pensieri non erano riproducibili da un laboratorio all'altro. Watson voleva per la psicologia lo stesso tipo di dati verificabili delle altre scienze sperimentali.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comportamentismo studia solo il comportamento osservabile, lo spiega con lo schema stimolo-risposta e lascia fuori l'introspezione, perché i suoi risultati non erano riproducibili in laboratori diversi.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Watson pubblica il saggio nel 1913, su Psychological Review. Chiede una psicologia oggettiva e sperimentale, con l'obiettivo dichiarato di prevedere e controllare il comportamento; e non traccia una linea di confine netta tra il comportamento umano e quello animale.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Ivan Pavlov nasce nel 1849 e muore nel 1936; Edward Thorndike nasce nel 1874 e muore nel 1949. Il loro lavoro sui riflessi e sull'apprendimento entra nella storia del comportamentismo insieme al saggio che Watson pubblica nel 1913.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Pavlov descrive i riflessi condizionati con lo schema stimolo-risposta, il campanello che fa salivare il cane anche senza cibo. Thorndike formula la legge dell'effetto, sull'apprendimento per prove ed errori. Skinner chiama la propria versione "comportamentismo radicale": estende il rifiuto dei processi interni anche a quelli fisiologici.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metodologico di Watson considera i processi interni scientificamente inaccessibili, non inesistenti. Il radicale di Skinner estende il rifiuto anche ai processi fisiologici e li giudica non rilevanti per prevedere e controllare il comportamento, non inesistenti.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comportamentismo, in nessuna delle sue due versioni, nega che pensieri ed emozioni esistano. Il metodologico li considera fuori dalla portata degli strumenti scientifici; il radicale di Skinner li considera non necessari per prevedere e controllare il comportamento.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Comportamentismo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Cosa sostiene, e da dove nasce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PUNTO DI PARTENZA</a:t>
            </a:r>
            <a:endParaRPr lang="en-US" sz="1300" dirty="0"/>
          </a:p>
        </p:txBody>
      </p:sp>
      <p:sp>
        <p:nvSpPr>
          <p:cNvPr id="3" name="Shape 1"/>
          <p:cNvSpPr/>
          <p:nvPr/>
        </p:nvSpPr>
        <p:spPr>
          <a:xfrm>
            <a:off x="755955" y="2474824"/>
            <a:ext cx="3851808"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escludere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l'introspezione dalla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scienza?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premesse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Watson e il manifesto del 1913</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Pavlov, Thorndike, Skinner</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Due letture, metodologica e radicale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PROGRAMMA DEL COMPORTAMENTISMO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Esterno</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solo ciò che si vede</a:t>
            </a:r>
            <a:pPr indent="0" marL="0">
              <a:lnSpc>
                <a:spcPct val="120000"/>
              </a:lnSpc>
              <a:buNone/>
            </a:pPr>
            <a:r>
              <a:rPr lang="en-US" sz="1500" dirty="0">
                <a:solidFill>
                  <a:schemeClr val="tx2"/>
                </a:solidFill>
                <a:latin typeface="+mn-lt" pitchFamily="34" charset="0"/>
                <a:ea typeface="+mn-lt" pitchFamily="34" charset="-122"/>
                <a:cs typeface="+mn-lt" pitchFamily="34" charset="-120"/>
              </a:rPr>
              <a:t>: il comportamento, non ciò che accade nella mente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S → R</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lo schema esplicativo</a:t>
            </a:r>
            <a:pPr indent="0" marL="0">
              <a:lnSpc>
                <a:spcPct val="120000"/>
              </a:lnSpc>
              <a:buNone/>
            </a:pPr>
            <a:r>
              <a:rPr lang="en-US" sz="1500" dirty="0">
                <a:solidFill>
                  <a:schemeClr val="tx2"/>
                </a:solidFill>
                <a:latin typeface="+mn-lt" pitchFamily="34" charset="0"/>
                <a:ea typeface="+mn-lt" pitchFamily="34" charset="-122"/>
                <a:cs typeface="+mn-lt" pitchFamily="34" charset="-120"/>
              </a:rPr>
              <a:t>: un comportamento si spiega con lo stimolo che lo precede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Fuori</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l'introspezione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risultati non verificabili da un laboratorio all'altro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COSA DICE IL SAGGIO DI WATSON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Scienza</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oggettiva e sperimentale</a:t>
            </a:r>
            <a:pPr indent="0" marL="0">
              <a:lnSpc>
                <a:spcPct val="120000"/>
              </a:lnSpc>
              <a:buNone/>
            </a:pPr>
            <a:r>
              <a:rPr lang="en-US" sz="1500" dirty="0">
                <a:solidFill>
                  <a:schemeClr val="tx2"/>
                </a:solidFill>
                <a:latin typeface="+mn-lt" pitchFamily="34" charset="0"/>
                <a:ea typeface="+mn-lt" pitchFamily="34" charset="-122"/>
                <a:cs typeface="+mn-lt" pitchFamily="34" charset="-120"/>
              </a:rPr>
              <a:t>: una branca delle scienze naturali, come le altre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Scopo</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prevedere e controllare</a:t>
            </a:r>
            <a:pPr indent="0" marL="0">
              <a:lnSpc>
                <a:spcPct val="120000"/>
              </a:lnSpc>
              <a:buNone/>
            </a:pPr>
            <a:r>
              <a:rPr lang="en-US" sz="1500" dirty="0">
                <a:solidFill>
                  <a:schemeClr val="tx2"/>
                </a:solidFill>
                <a:latin typeface="+mn-lt" pitchFamily="34" charset="0"/>
                <a:ea typeface="+mn-lt" pitchFamily="34" charset="-122"/>
                <a:cs typeface="+mn-lt" pitchFamily="34" charset="-120"/>
              </a:rPr>
              <a:t>: il comportamento, non descrivere la coscienza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Zero</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introspezione ammessa</a:t>
            </a:r>
            <a:pPr indent="0" marL="0">
              <a:lnSpc>
                <a:spcPct val="120000"/>
              </a:lnSpc>
              <a:buNone/>
            </a:pPr>
            <a:r>
              <a:rPr lang="en-US" sz="1500" dirty="0">
                <a:solidFill>
                  <a:schemeClr val="tx2"/>
                </a:solidFill>
                <a:latin typeface="+mn-lt" pitchFamily="34" charset="0"/>
                <a:ea typeface="+mn-lt" pitchFamily="34" charset="-122"/>
                <a:cs typeface="+mn-lt" pitchFamily="34" charset="-120"/>
              </a:rPr>
              <a:t>: i resoconti soggettivi non bastano a fondare la scienza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PRIMA DEL 1913</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1849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Nasce Ivan Pavlov</a:t>
            </a:r>
            <a:endParaRPr lang="en-US" sz="1400" dirty="0"/>
          </a:p>
        </p:txBody>
      </p:sp>
      <p:sp>
        <p:nvSpPr>
          <p:cNvPr id="6" name="Shape 4"/>
          <p:cNvSpPr/>
          <p:nvPr/>
        </p:nvSpPr>
        <p:spPr>
          <a:xfrm>
            <a:off x="3588106"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2609698"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1874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Nasce Edward Thorndike</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1913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Watson pubblica il manifesto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IL RIFLESSO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Pavlov</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Riflessi</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Il campanello che fa salivare anche senza cibo</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PROVA ED ERRORE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Thorndike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Legge</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Dell'effetto, una conseguenza soddisfacente rinforza il comportamento</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IL PIÙ RADICALE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Skinner</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250" b="1" dirty="0">
                <a:solidFill>
                  <a:schemeClr val="accent1"/>
                </a:solidFill>
                <a:latin typeface="+mj-lt" pitchFamily="34" charset="0"/>
                <a:ea typeface="+mj-lt" pitchFamily="34" charset="-122"/>
                <a:cs typeface="+mj-lt" pitchFamily="34" charset="-120"/>
              </a:rPr>
              <a:t>Radicale</a:t>
            </a:r>
            <a:endParaRPr lang="en-US" sz="42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Anche i processi fisiologici interni escono dalla scienza</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LETTURE DEL COMPORTAMENTISMO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Metodologico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 PROCESSI INTERNI</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Inaccessibili alla scienza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ESISTENZA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Non negata, solo esclusa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Radicale (Skinner)</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 PROCESSI INTERNI</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Anche i fisiologici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ESISTENZA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Non negata, non rilevante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Skinner sposta il confine fino ai processi fisiologici.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comportamentismo non dice che la mente non esiste.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La versione metodologica considera i pensieri semplicemente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fuori dalla portata</a:t>
            </a:r>
            <a:pPr indent="0" marL="0">
              <a:lnSpc>
                <a:spcPct val="125000"/>
              </a:lnSpc>
              <a:buNone/>
            </a:pPr>
            <a:r>
              <a:rPr lang="en-US" sz="1750" dirty="0">
                <a:solidFill>
                  <a:srgbClr val="D8D6CF"/>
                </a:solidFill>
                <a:latin typeface="+mn-lt" pitchFamily="34" charset="0"/>
                <a:ea typeface="+mn-lt" pitchFamily="34" charset="-122"/>
                <a:cs typeface="+mn-lt" pitchFamily="34" charset="-120"/>
              </a:rPr>
              <a:t> degli strumenti scientifici; quella radicale di Skinner li giudica non necessari per prevedere e controllare il comportamento,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non inesistenti</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recaplica.com/it/scienza/comportamentismo/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Watson, 1913 · Internet Encyclopedia of Philosophy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Comportamentismo: cosa sostiene e da dove nasce — Recap</dc:title>
  <dc:subject>PptxGenJS Presentation</dc:subject>
  <dc:creator>Recaplica</dc:creator>
  <cp:lastModifiedBy>Recaplica</cp:lastModifiedBy>
  <cp:revision>1</cp:revision>
  <dcterms:created xsi:type="dcterms:W3CDTF">2026-09-23T02:27:19Z</dcterms:created>
  <dcterms:modified xsi:type="dcterms:W3CDTF">2026-09-23T02:27:19Z</dcterms:modified>
</cp:coreProperties>
</file>