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birra nasce da quattro ingredienti, acqua, malto d'orzo, luppolo e lievito, lavorati in quattro fasi principali.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No, serve malto d'orzo, cioè orzo fatto germinare e poi essiccato. Il chicco crudo non ha gli enzimi necessari a trasformare l'amido in zucchero fermentabile.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Durante la germinazione l'orzo produce gli enzimi che serviranno nell'ammostamento, poi l'essiccazione blocca la germinazione, la temperatura raggiunta decide se il malto sarà chiaro o tostato.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alfa acidi del luppolo, contenuti nella lupulina, sono quasi insolubili in acqua a crudo, solo la bollitura li isomerizza rendendoli solubili e amari.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ale fermentano in superficie con esteri e fenoli, note fruttate o speziate, le lager fermentano sul fondo, più a freddo, con un gusto più pulito, poi maturano settimane vicino allo zero.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lambic il mosto raffreddato in vasche aperte, il coolship, viene colonizzato da microrganismi dell'aria e delle botti, senza nessun lievito selezionato aggiunto apposta, in un processo che dura da uno a tre anni.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decreto del 1516 fu modificato nel 1873, esteso a tutta la Germania nel 1906, ribattezzato Reinheitsgebot solo nel 1918 e giudicato restrittivo dalla Corte di giustizia europea nel 1987.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testo del 1516 limitava gli ingredienti a orzo, luppolo e acqua, il lievito arrivò nella legge solo a fine Seicento, dopo la sua scoperta scientifica.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la seconda opzione, il mosto viene colonizzato da microrganismi selvatici senza colture aggiunte, in un processo che dura da uno a tre anni. Seconda domanda per la classe, quale altra bevanda fermentata conoscete che non usa un lievito aggiunto apposta?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fasi, maltazione, ammostamento, bollitura e fermentazione, decidono insieme il tipo di birra che finisce nel bicchiere.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produce la birra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chicco d'orzo al bicchiere, passo dopo passo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PRIMO EQUIVOCO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193747" y="2474824"/>
            <a:ext cx="155737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Basta l'orzo per fare la birra?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Maltazione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Ammostamento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Fermentazione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e norme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Maltazione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orzo a malto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MALTAZIONE IN TRE PASSAGGI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Ammollo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o tre giorni in acqua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Germinazione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Sei-dieci giorni, nascono gli enzimi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Essiccazione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calore decide il colore del malto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Ammostamento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Zuccheri e amaro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SUCCEDE NEL MOSTO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utilizzo massimo del luppolo in birrificio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resa degli alfa acidi in bollitura raramente supera questa soglia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alfa acidi nei luppoli più amari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contro il 2,5% delle varietà più aromatiche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Fermentazione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Alta, bassa, spontanea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LIEVITO DECIDE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LIEVITO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Saccharomyces cerevisiae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TEMPERATURA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16-26°C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Lager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LIEVITO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Saccharomyces pastorianus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TEMPERATURA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9-14°C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ceppo di lievito decide lo stile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FASE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Enterobacteriaceae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3-40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giorni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primi microrganismi selvatici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FASE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Saccharomyces</a:t>
            </a:r>
            <a:endParaRPr lang="en-US" sz="23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settimane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lieviti dominano fino al 3°-4° mese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FASE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Pediococcus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3-4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mesi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inizia l'acidificazione lattica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e norme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legge riscritta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LEGGE RISCRITTA PIÙ VOLTE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1918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il nome Reinheitsgebot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1516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Decreto bavarese, orzo luppolo e acqua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1906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legge si estende a tutta la Germania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1987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Corte europea la giudica restrittiva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decreto del 1516 non conosceva il lievito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lievito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non era ancora stato scoperto scientificamente, e il nome Reinheitsgebot fu coniato solo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1918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LAVAGNA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rende particolare la fermentazione del lambic?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Usa un lievito selezionato ad alta temperatura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È innescata da microrganismi selvatici dell'aria e delle botti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Dura poche ore in vasche chiuse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PROSIT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recaplica.com/it/scienza/come-si-produce-la-birra/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American Homebrewers Association · Oxford Companion to Beer · BJCP · PLoS ONE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Come si produce la birra, dal malto alla fermentazione — Recap</dc:title>
  <dc:subject>PptxGenJS Presentation</dc:subject>
  <dc:creator>Recaplica</dc:creator>
  <cp:lastModifiedBy>Recaplica</cp:lastModifiedBy>
  <cp:revision>1</cp:revision>
  <dcterms:created xsi:type="dcterms:W3CDTF">2026-09-20T19:29:25Z</dcterms:created>
  <dcterms:modified xsi:type="dcterms:W3CDTF">2026-09-20T19:29:25Z</dcterms:modified>
</cp:coreProperties>
</file>