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vino nasce dalla fermentazione alcolica del mosto d'uva: i lieviti trasformano gli zuccheri in etanolo e anidride carbonica. Prima c'è la pigiatura e la diraspatura, poi la fermentazione, per i rossi la macerazione con le bucce, infine l'affinamento e l'imbottigliamento. Oggi vediamo ogni tappa.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non sta (solo) nell'uva. Sta in quanto tempo il mosto resta a contatto con le bucce: è la macerazione a cedere colore e tannini al vino rosso. Lo vediamo più avanti, ma tenetelo a 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vinificazione comincia con la vendemmia, la raccolta dell'uva matura. Segue la pigiatura, che rompe gli acini e rompe le membrane cellulari delle bucce, facilitando la diffusione dei succhi: è qui che i lieviti entrano in contatto col mosto. La diraspatura separa gli acini dai raspi, i gambi legnosi del grappolo. In cantina le due operazioni si fanno spesso insieme, con una macchina chiamata pigiadiraspatrice.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l'OIV la fermentazione alcolica può avvenire in due modi: spontaneamente, a opera dei lieviti naturalmente presenti sulla buccia dell'uva, nel mosto e in cantina, oppure per inoculazione, aggiungendo lieviti selezionati prima o durante la fermentazione. Tra i mezzi ammessi per favorire, rallentare o fermare la fermentazione, il Codice enologico cita anche il controllo della temperatura in base al vino che si vuole ottenere.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l'OIV, una bevanda è vino solo se raggiunge una gradazione alcolica effettiva di almeno 8,5% vol, con una deroga fino al 7% vol per climi, terroir o vitigni particolari. L'Encyclopaedia Britannica elenca nove fasi del processo: vendemmia, pigiatura, separazione del succo, trattamento del mosto, fermentazione, trattamenti post-fermentazione, chiarificazione, affinamento e imbottigliamento.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vino rosso il mosto macera insieme alle bucce, le vinacce, che cedono colore e tannini. Nel vino bianco il succo si separa dalle bucce quasi subito, e il vino resta chiaro. È il contatto con le bucce a fare la differenza, non solo il colore dell'uva di partenza.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la macerazione, nel rosso avviene la svinatura, cioè la separazione del vino dalle parti solide; le vinacce rimaste vengono torchiate per recuperare il liquido residuo. Nel bianco il succo si separa dalle bucce fin dall'inizio, quindi la macerazione è ridotta al minimo o assente.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Treccani, dopo la svinatura il vino si stocca in botti, barrique o contenitori d'acciaio inossidabile per l'affinamento. Britannica aggiunge cosa succede nel legno: l'ossigeno entra piano, un po' di acqua e alcol evaporano, l'acidità cala e si formano composti che arricchiscono aroma e sapore. Il processo può durare da mesi a diversi anni, a seconda del risultato cercato.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nel legno l'ossigeno entra lentamente e cambia il vino: l'acidità cala, un po' di acqua e alcol evaporano, e si formano composti che migliorano aroma e sapore. Più tempo in legno significa più di questi cambiamenti, secondo l'Encyclopaedia Britannica.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l'Encyclopaedia Britannica, prima dell'imbottigliamento il vino può richiedere il taglio, cioè l'assemblaggio di più vini, filtrazione e l'uso di antisettici per contrastare lo sviluppo di microbi.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A. Nel rosso il mosto macera a contatto con le bucce, che cedono colore e tannini; nel bianco il succo si separa dalle bucce fin dall'inizio. Se c'è tempo, seconda domanda dal quiz del Recap: vero o falso, secondo l'OIV non esiste nessuna eccezione alla soglia dell'8,5% vol? (Falso: l'OIV ammette una deroga fino al 7% vol.)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produce il vino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vendemmia alla bottiglia, la vinificazione passo dopo passo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286453" y="2106016"/>
            <a:ext cx="16205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vino rosso è rosso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il vino bianco 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Dall'uva al mosto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fermentazione alcolica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Rosso o bianco: la macerazione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Affinamento e imbottigliamento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Dall'uva al mosto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Vendemmia, pigiatura, diraspatura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DALL'UVA AL MOSTO PRONTO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Pigiadiraspatrice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 le due operazioni insieme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Vendemmia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raccoglie l'uva matura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Pigiatura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acini si rompono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Diraspatura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separa il mosto dai raspi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fermentazione alcolica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lavoro dei lieviti sugli zuccheri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STRADE AMMESSE DALL'OIV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Spontanea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LIEVITI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Quelli già su bucce e cantina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CONTROLLO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diretto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Inoculata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LIEVITI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Ceppi selezionati, aggiunti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CONTROLLO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prevedibile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Fermentazione spontanea o inoculata, l'OIV le ammette entrambe.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DICONO GLI STANDARD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8,5% vol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minima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perché una bevanda si chiami vino, con deroga al 7% per vigne particolari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fasi del processo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vendemmia a imbottigliamento, secondo Britannica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Rosso o bianco: la macerazione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cambia tra le due vinificazioni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È la macerazione a dare colore al vino.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tempo che il mosto passa insieme alle bucce, cioè 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macerazione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è il fattore decisivo. Separando il succo dalle bucce subito dopo la pigiatura, anche un'uva scura può dare un vino chiaro.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UVA, DUE LAVORAZIONI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Rosso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BUCCE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a contatto, macerano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Svinatura e torchiatura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Bianco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SUCCO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separa dalle bucce subito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MACERAZIONE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Poca o nessuna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vitigno conta meno del tempo a contatto con le bucce.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Affinamento e imbottigliamento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fermentatore alla bottiglia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BOTTI E BARRIQUE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Legno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Mesi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 anni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L'ossigeno entra piano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CONTENITORI INOX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Acciaio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Chiuso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ermetico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Aromi del frutto protetti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CAMBIA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tempo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acidità</a:t>
            </a:r>
            <a:endParaRPr lang="en-US" sz="45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formano aromi nuovi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159593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vino resta mesi, 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anni, dentro una botte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CHIUDERE LA BOTTIGLIA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Taglio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assemblaggio di vini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uniformare gusto e qualità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Filtro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chiarificazione finale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toglie residui e microbi indesiderati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distingue la vinificazione in rosso da quella in bianco?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 rosso il mosto macera con le bucce, nel bianco il succo si separa subito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rosso si ottiene solo da uve raccolte in autunno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rosso non prevede pigiatura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recaplica.com/it/scienza/come-si-produce-il-vino/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OIV · Treccani · Encyclopaedia Britannica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 si produce il vino: la vinificazione, dall'uva alla bottiglia — Recap</dc:title>
  <dc:subject>PptxGenJS Presentation</dc:subject>
  <dc:creator>Recaplica</dc:creator>
  <cp:lastModifiedBy>Recaplica</cp:lastModifiedBy>
  <cp:revision>1</cp:revision>
  <dcterms:created xsi:type="dcterms:W3CDTF">2026-09-20T19:29:25Z</dcterms:created>
  <dcterms:modified xsi:type="dcterms:W3CDTF">2026-09-20T19:29:25Z</dcterms:modified>
</cp:coreProperties>
</file>