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cognitivismo è il paradigma della psicologia che descrive la mente come un sistema che elabora informazioni: percezione, memoria, ragionamento, linguaggio.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il cognitivismo la risposta passa da un sistema di elaborazione, con percezione, memoria e decisione, non da una semplice associazione tra stimolo e risposta.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Watson, nel 1913, propose di abbandonare l'introspezione per studiare solo le manifestazioni comportamentali; Skinner arrivò a escludere anche i processi fisiologici interni.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colloca l'inizio del cambiamento intorno al 1956; Broadbent lavorava in parallelo nel Regno Unito; Neisser pubblica Cognitive Psychology nel 1967.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conta sei fondatori: oltre a questi tre, John McCarthy, Marvin Minsky e Herbert Simon.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Definizione APA di information processing: flusso di informazioni nel sistema nervoso tra percezione, memoria, decisione e risposta.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l'Association for Psychological Science, Neisser descriveva Cognitive Psychology come un assalto al comportamentismo, ma nel testo presentava un'alternativa convincente, non un attacco diretto.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i processi mentali interni: per i comportamentisti contava solo la relazione tra stimolo e risposta osservabili. Seconda domanda, chi sono i sei fondatori della scienza cognitiva secondo la Stanford Encyclopedia of Philosophy?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il confronto con la psicoanalisi, il quiz e le fonti consultate.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Cognitivismo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mente come elaboratore di informazioni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139850" y="3212440"/>
            <a:ext cx="291190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fa la mente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trasformare quello che vedi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un ricordo?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Oltre il comportamentismo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1956, la rottura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filtro di Broadbent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Neisser e il 1967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STUDIARE LA MENTE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Comportamentismo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 DI STUDIO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Stimolo e risposta osservabili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PROCESSI INTERNI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Esclusi dalla ricerca scientifica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Cognitivismo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 DI STUDIO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Percezione, memoria, linguaggio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PROCESSI INTERNI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centro dello studio, per inferenza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 quello che la psicologia accetta di misurare.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TAPPE DELLA RIVOLUZIONE COGNITIVA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700784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22376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Miller e la memoria a blocchi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Broadbent e il filtro dell'attenzione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Neisser diffonde il termine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 I FONDATORI DELLA SCIENZA COGNITIVA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George Miller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Propone il chunking della memoria nel 1956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Mostra che la memoria a breve termine regge circa sette elementi, superabili raggruppandoli in blocchi.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Noam Chomsky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Linguista, critico del comportamentismo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1959 recensisce in modo dissenziente Verbal Behavior di Skinner, proponendo grammatiche mentali.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Allen Newell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i pionieri dell'intelligenza artificiale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McCarthy, Minsky e Simon pone le basi computazionali della scienza cognitiva.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L'ELABORAZIONE DELL'INFORMAZIONE SECONDO L'APA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primo passaggio, dallo stimolo ai dati grezzi.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informazioni restano disponibili per l'elaborazione successiva.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Portano alla risposta, chiudendo il ciclo.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Neisser non demolì il comportamentismo, gli oppose un'alternativa.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libro Cognitive Psychology del 1967 raccolse gli studi su percezione, attenzione e memoria,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mai attaccare direttamente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le tesi di Watson e Skinner.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escludeva il comportamentismo di Watson e Skinner dallo studio scientifico della psicologia?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 processi mentali interni, sia esperienziali sia fisiologici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risposte comportamentali osservabili agli stimoli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Gli esperimenti condotti in laboratorio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Continua su recaplica.com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recaplica.com/it/scienza/cognitivismo/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APA · Association for Psychological Science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Cognitivismo: la mente come elaboratore di informazioni — Recap</dc:title>
  <dc:subject>PptxGenJS Presentation</dc:subject>
  <dc:creator>Recaplica</dc:creator>
  <cp:lastModifiedBy>Recaplica</cp:lastModifiedBy>
  <cp:revision>1</cp:revision>
  <dcterms:created xsi:type="dcterms:W3CDTF">2026-09-24T02:41:03Z</dcterms:created>
  <dcterms:modified xsi:type="dcterms:W3CDTF">2026-09-24T02:41:03Z</dcterms:modified>
</cp:coreProperties>
</file>