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cinematica è la parte della fisica che descrive il moto attraverso posizione, tempo, velocità e accelerazione, senza occuparsi delle sue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NASA Glenn Research Center, un oggetto è in caduta libera quando il suo movimento è dovuto solo all'azione della gravità. In assenza di resistenza dell'aria, il peso, le dimensioni e la forma non influiscono sul moto: tutti gli oggetti accelerano allo stesso modo, perché l'accelerazione di gravità è la stessa per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OpenStax, la cinematica descrive il moto attraverso posizione, tempo, velocità e accelerazione, senza occuparsi delle sue cause. Per la Treccani è la dinamica, la meccanica propriamente detta, a occuparsene.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definisce la posizione come il punto in cui si trova un oggetto in un istante preciso, e lo spostamento come la variazione di quella posizione. La distanza percorsa è la lunghezza totale del cammino seguito, un concetto diverso dallo spostamento.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 grafico posizione-tempo, dice OpenStax, la velocità istantanea in un certo istante corrisponde alla pendenza della curva in quel punto. Nel grafico velocità-tempo è l'accelerazione istantanea a corrispondere alla pendenza.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oggetto in caduta libera accelera solo per effetto della gravità: la NASA Glenn Research Center spiega che il peso, le dimensioni e la forma non influiscono sul moto, in assenza di resistenza dell'aria.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NASA indica 9,8 m/s² al livello del mare come accelerazione di gravità in caduta libera; OpenStax precisa che il valore reale oscilla tra 9,78 e 9,83 m/s² secondo il luogo, e nei calcoli scolastici si usa la media arrotondata.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Sì: nel moto circolare uniforme la rapidità resta la stessa, ma il corpo ruota di continuo verso una direzione nuova. Questo basta a produrre un'accelerazione, detta centripeta, diretta verso il centro della circonferenza, con intensità pari al quadrato della velocità diviso il raggio.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toccano terra insieme, perché in quelle condizioni l'accelerazione di gravità è la stessa per ogni oggetto. Seconda domanda per la classe: cosa cambierebbe se l'esperimento si facesse con l'aria normale, invece che nel vuoto?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 e mappa concettuale del Recap aiutano a fissare posizione, velocità, accelerazione e i tipi di moto incontrati qui.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descrive il movimento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SASSO E UNA PIUMA,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8517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tocca terra prima,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sasso o una piuma lasciati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cadere insieme?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POSIZIONE, VELOCITÀ, ACCELERAZIONE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cinematica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 e riferimento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 e grafici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Accelerazione e caduta libera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cinematica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 raccontato senza le sue cause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PARTE CHE GUARDA AL MOTO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Cinematica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SEGUE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muove un corpo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GRANDEZZE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posizione, velocità, accelerazione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Dinamica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STUDIA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si muove un corpo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GRANDEZZE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forza, massa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descrive il moto, l'altra ne studia le cause.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 e riferimento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trova un corpo, e rispetto a cosa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GRANDEZZE CHE FISSANO LA POSIZIONE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in un istante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misura in un sistema di riferimento, un insieme di assi scelto per misurare le posizioni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Spostamento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di posizione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solo da dove si parte e dove si arriva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Distanza percorsa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lunghezza del cammino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essere molto maggiore dello spostamento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 e grafici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legge il moto in un grafico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INCLINATA, PIÙ VELOCE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Grafico posizione-tempo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PENDENZA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velocità istantanea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inclinata, più veloce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Grafico velocità-tempo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PENDENZA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l'accelerazione istantanea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inclinata, più accelera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principio, grandezza diversa.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Accelerazione e caduta libera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gravità al moto circolare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peso non decide chi cade prima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assenza di resistenza dell'aria, peso, dimensioni e forma non contano: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l'accelerazione di gravità è la stessa per tutti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la NASA Glenn Research Center.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SULLA TERRA, 9,8 M/S²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m/s², il valore medio usato nei calcoli scolastici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l'approssimazione standard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9,78–9,83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m/s², il range reale da luogo a luogo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varia sulla Terra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MOTO CIRCOLARE UNIFORME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331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corpo accelera anche 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sua velocità resta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caduta libera, in assenza di aria, un sasso pesante e una piuma leggera lasciati insieme...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Toccano terra insieme, con la stessa accelerazione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sasso tocca terra prima perché è più pesante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piuma tocca terra prima perché è più leggera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sulla cinematica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recaplica.com/it/scienza/cinematica/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 · NASA Glenn Research Center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Cinematica: cos'è e come si descrive il movimento — Recap</dc:title>
  <dc:subject>PptxGenJS Presentation</dc:subject>
  <dc:creator>Recaplica</dc:creator>
  <cp:lastModifiedBy>Recaplica</cp:lastModifiedBy>
  <cp:revision>1</cp:revision>
  <dcterms:created xsi:type="dcterms:W3CDTF">2026-10-17T04:25:11Z</dcterms:created>
  <dcterms:modified xsi:type="dcterms:W3CDTF">2026-10-17T04:25:11Z</dcterms:modified>
</cp:coreProperties>
</file>