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ciclone è una zona di bassa pressione con l'aria che gira attorno al centro. Vediamo come nasce sul mare caldo, perché uragano e tifone sono lo stesso fenomeno e come se ne misura la forza.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fenomeno è lo stesso, il ciclone tropicale. Per l'Organizzazione meteorologica mondiale si chiama uragano o tifone secondo la regione. Il servizio meteorologico statunitense usa uragano nel Nord Atlantico e nel Pacifico nordorientale, tifone nel Pacifico nordoccidentale.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mare deve avere almeno 27 gradi per uno spessore di circa 46 metri, e serve una perturbazione di partenza, di solito un'onda tropicale dell'est. Il vapore che sale si raffredda, condensa in nubi e libera calore; l'aria scaldata sale e altra aria la rimpiazza al suolo, ed è il vento del ciclone. Vicino all'equatore la forza di Coriolis è troppo debole per farlo girare.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National Hurricane Center classifica il ciclone tropicale in base al vento massimo sostenuto, la media su un minuto più alta misurata a 10 metri d'altezza. Fino a 62 chilometri orari è una depressione tropicale, da 63 a 118 una tempesta tropicale, da 119 un uragano o un tifone. Nel Pacifico nordoccidentale, da 241 chilometri orari, si parla di super tifone.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scala Saffir-Simpson usa solo il vento massimo sostenuto e lascia fuori mareggiata, alluvioni da pioggia e tornado. Nell'uragano Ian del 2022 il National Hurricane Center attribuisce alla mareggiata 41 vittime.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Wilma, nel 2005, è l'uragano più intenso mai registrato nel bacino atlantico, con 882 millibar al centro. Patricia, nel 2015, è il più forte dell'emisfero occidentale, con un vento sostenuto stimato di 185 nodi. La grandezza invece non dice quanto è forte un uragano.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Nell'occhio l'aria scende e impedisce alle nubi di formarsi, per questo di notte si vedono spesso le stelle. È largo in genere da 32 a 64 chilometri. Subito attorno c'è il muro dell'occhio, un anello di cumulonembi dove soffiano di solito i venti più violenti.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ciclone tropicale prende calore dall'oceano e lo cede in alta quota. Quello extratropicale ricava energia dal contrasto di temperatura tra masse d'aria, e dall'autunno alla primavera decide il tempo di gran parte del mondo. Nel Mediterraneo un ciclone di questo tipo a volte prende tratti tropicali e diventa un medicane.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medicane Apollo, nell'ottobre 2021, attraversò il Canale di Sicilia e lo Ionio con piogge intense, allagamenti costieri, sette morti e danni gravi in Sicilia e Calabria. Nel settembre 2023 la tempesta Daniel, nata in Grecia, prese i tratti di un medicane spostandosi verso la Libia.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Sulla terraferma il ciclone perde il calore e l'umidità dell'oceano che lo alimentavano. Seconda domanda: che cosa misura la scala Saffir-Simpson, e che cosa lascia fuori?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sono il National Hurricane Center e il servizio meteorologico statunitense, l'Organizzazione meteorologica mondiale, la Treccani, il CNR-ISAC e uno studio di Scientific Reports del 2023 sul medicane Apollo.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ciclone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Perché cambia nome e che cos'è un medicane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ATLANTICO O PACIFICO?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242128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Uragano e tifone: che cosa li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distingue davvero?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MARE CALDO AL MEDITERRANEO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Sopra un mare a 27 °C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Nomi e soglie del vento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scala Saffir-Simpson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Medie latitudini e medicane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Sopra un mare a 27 °C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condizioni che servono e il calore del vapore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IL CALORE DEL MARE DIVENTA VENTO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Partenza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un'onda tropicale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Coriolis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giro antiorario a nord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Mare a 27 °C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circa 46 metri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vapore condensa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 libera calore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Vento a spirale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attorno al centro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Nomi e soglie del vento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soglie del NHC in km/h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STADIO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Depressione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km/h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vento sostenuto massimo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RICEVE UN NOME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Tempesta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63-118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km/h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media del vento su un minuto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NOME PER OCEANO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Uragano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119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km/h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 più; tifone a nordovest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scala Saffir-Simpson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Cinque categorie, misurate sul vento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CONTA SOLO IL VENTO SOSTENUTO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1-5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categorie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dalla 3 in su è un uragano maggiore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km/h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soglia della categoria 5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vittime della mareggiata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uragano Ian, 2022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WILMA 2005, PATRICIA 2015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882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millibar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pressione centrale di Wilma, record atlantico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nodi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vento stimato di Patricia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NOTTE, NELL'OCCHIO, SI VEDONO SPESSO LE STELLE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calma dell'occhio dura poco.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vento di solito resta sotto i 24 km/h, poi torna il muro dell'occhio e soffia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direzione opposta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Medie latitudini e medicane</a:t>
            </a:r>
            <a:endParaRPr lang="en-US" sz="29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fronti e il caso del Mediterraneo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TROPICI E MEDIE LATITUDINI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Ciclone tropicale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ENERGIA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calore del mare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FRONTI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Extratropicale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ENERGIA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aria calda e fredda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FRONTI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freddo, caldo, occluso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L'energia arriva dal mare caldo oppure dal contrasto tra masse d'aria.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MEDITERRANEO, 2021 E 2023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medicane Apollo, ottobre 2021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mm di pioggia in 24 ore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Zagora, Grecia, tempesta Daniel 2023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ciclone tropicale si indebolisce in fretta sulla terraferma?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 l'attrito con colline ed edifici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gli mancano l'umidità e il calore del mare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sulla terra la rotazione si ferma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QUIZ, MAPPA E FLASHCARD SUL SITO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Ripassa il ciclone con la mappa concettuale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recaplica.com/it/scienza/ciclone-cos-e-come-si-forma/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NOAA NHC · NOAA JetStream · OMM · Treccani · CNR-ISAC · Scientific Reports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Ciclone: cos'è, come si forma e che differenza c'è con uragano e tifone — Recap</dc:title>
  <dc:subject>PptxGenJS Presentation</dc:subject>
  <dc:creator>Recaplica</dc:creator>
  <cp:lastModifiedBy>Recaplica</cp:lastModifiedBy>
  <cp:revision>1</cp:revision>
  <dcterms:created xsi:type="dcterms:W3CDTF">2026-10-21T00:51:19Z</dcterms:created>
  <dcterms:modified xsi:type="dcterms:W3CDTF">2026-10-21T00:51:19Z</dcterms:modified>
</cp:coreProperties>
</file>