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ciclo dell'acqua è il viaggio continuo dell'acqua tra oceani, atmosfera e terraferma. Il calore del sole la fa evaporare, in quota il vapore si condensa in nuvole, poi l'acqua ricade come pioggia o neve e torna al mare attraverso fiumi e falde sotterranee. Vediamo il motore del giro, le tappe, il ritorno a terra e dove sta davvero l'acqua del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Poteva essere in un oceano, in una nuvola sopra le Alpi, nella radice di un pino. Il ciclo dell'acqua, che i libri chiamano anche ciclo idrologico, è il viaggio tra i tre grandi serbatoi del pianeta, oceani, atmosfera e terraferma. Lungo il percorso l'acqua cambia stato, liquida, vapore, ghiaccio, ma non si crea né si distrugge, cambia solo posto. Per questo non ha un punto di partenza né una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forze muovono tutto. Il calore del sole solleva l'acqua facendola evaporare; la gravità la riporta a terra e la spinge, goccia dopo goccia, verso il mare. È anche la prima domanda del quiz del Recap, il motore del ciclo è l'energia del sole, non il vento né la rotazione della Terra.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sole scalda oceani, laghi e fiumi, e una parte delle molecole in superficie si stacca e diventa vapore acqueo, un gas invisibile che sale nell'aria. Salendo, l'aria si raffredda e il vapore si condensa in goccioline liquide o cristalli di ghiaccio, che restano sospesi, e sono le nuvole. Quando gocce e cristalli si uniscono e diventano troppo pesanti la gravità vince, e cadono come pioggia, neve o grandine, a seconda della temperatura che incontrano scendendo. Neve e ghiaccio possono saltare una tappa e passare direttamente da solido a vapore, ed è la sublimazione.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Finché resta vapore non si vede, perché è un gas. Le nuvole compaiono quando il vapore si raffredda e si condensa in gocce d'acqua liquida o cristalli di ghiaccio, così piccoli e leggeri da restare sospesi nell'aria. Lo specchio del bagno appannato dopo la doccia è la stessa cosa in miniatura, il vapore caldo incontra una superficie fredda e torna liquido.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Tornata a terra, l'acqua prende due strade. Una parte scorre in superficie, il ruscellamento, e si raccoglie in torrenti e fiumi fino a tornare al mare. Un'altra penetra nel terreno, l'infiltrazione, e riempie i pori e le fessure delle rocce, e sono le falde acquifere, che secondo l'USGS custodiscono il 30,1% di tutta l'acqua dolce del pianeta. Una piccola quota passa anche da noi, la beviamo e la restituiamo al ciclo con il respiro, il sudore e gli scarichi.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tutta l'acqua del pianeta, il 96,5% secondo l'USGS, è salata e sta negli oceani. L'acqua dolce è appena il 2,5% del totale, e per di più è quasi tutta difficile da raggiungere. Nei laghi sta lo 0,26% dell'acqua dolce, nei fiumi appena lo 0,006%.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non ha un ritmo unico, certe soste durano giorni, altre millenni. I tempi medi stimati dall'UCAR, circa 9 giorni in atmosfera, 1-2 mesi nel suolo, oltre 3.000 anni nell'oceano. La sosta più lunga è quella di calotte e ghiacciai, da migliaia a centinaia di migliaia di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domande, le 8 flashcards e la mappa concettuale,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dell'acqua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viaggio continuo tra oceani, atmosfera e terraferma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6325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Dov'è stata l'acqua del tuo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bicchiere?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motore del viaggio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Dall'acqua al cielo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ritorno a terra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sta l'acqua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FORZE MUOVONO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 del sole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Solleva l'acqua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Evaporazione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gravità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riporta giù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Precipitazione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sole spinge in alto, la gravità riporta a terra e verso il mare.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GIRO, TAPPA PER TAPPA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15580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Traspirazione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delle foglie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Gravità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sulle gocce pesanti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Evaporazione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l'acqua sale come vapore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Condensazione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quota nascono le nuvole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Precipitazione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pioggia, neve o grandine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nuvole non sono fatte di vapore.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acqueo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 invisibile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Le nuvole compaiono quando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condensa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gocce d'acqua o cristalli di ghiaccio, così piccoli e leggeri da restare sospesi nell'aria.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TORNATA A TERRA, DUE STRADE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Ruscellamento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PASSA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torrenti e fiumi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ARRIVA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mare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Infiltrazione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PASSA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pori delle rocce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ARRIVA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falde acquifere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falde l'acqua riaffiora in sorgenti e pozzi, o resta a lungo sottoterra.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TUTTA L'ACQUA DEL PIANETA È SALATA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96,5%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oceani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acqua salata, secondo l'USGS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 dolce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 quasi tutta difficile da raggiungere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0,006%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frazione minima dell'acqua dolce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BASSO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Oceano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oltre, la sosta prima di evaporare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MEZZO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Suolo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L'acqua che resta nel terreno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ALTO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Atmosfera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prima di ricadere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recaplica.com/it/scienza/ciclo-dell-acqua/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USGS · NASA · UCAR · NASA GPM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dell'acqua: cos'è e come funziona, tappa per tappa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