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ciclo dell'acqua è il viaggio continuo dell'acqua tra oceani, atmosfera e terraferma. Il calore del sole la fa evaporare, in quota il vapore si condensa in nuvole, poi l'acqua ricade come pioggia o neve e torna al mare attraverso fiumi e falde sotterranee. Vediamo il motore del giro, le tappe, il ritorno a terra e dove sta davvero l'acqua del pianeta.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Poteva essere in un oceano, in una nuvola sopra le Alpi, nella radice di un pino. Il ciclo dell'acqua, che i libri chiamano anche ciclo idrologico, è il viaggio tra i tre grandi serbatoi del pianeta, oceani, atmosfera e terraferma. Lungo il percorso l'acqua cambia stato, liquida, vapore, ghiaccio, ma non si crea né si distrugge, cambia solo posto. Per questo non ha un punto di partenza né una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forze muovono tutto. Il calore del sole solleva l'acqua facendola evaporare; la gravità la riporta a terra e la spinge, goccia dopo goccia, verso il mare. È anche la prima domanda del quiz del Recap, il motore del ciclo è l'energia del sole, non il vento né la rotazione della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sole scalda oceani, laghi e fiumi, e una parte delle molecole in superficie si stacca e diventa vapore acqueo, un gas invisibile che sale nell'aria. Salendo, l'aria si raffredda e il vapore si condensa in goccioline liquide o cristalli di ghiaccio, che restano sospesi, e sono le nuvole. Quando gocce e cristalli si uniscono e diventano troppo pesanti la gravità vince, e cadono come pioggia, neve o grandine, a seconda della temperatura che incontrano scendendo. Neve e ghiaccio possono saltare una tappa e passare direttamente da solido a vapore, ed è la sublimazione.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l'UCAR circa l'86% dell'acqua che evapora ogni anno nel mondo parte dagli oceani. Le piante liberano vapore dalle foglie attraverso gli stessi stomi da cui entra l'anidride carbonica per la fotosintesi. Neve e ghiaccio, infine, possono saltare una tappa e passare direttamente da solido a vapore, ed è la sublimazione. Viste dall'atmosfera sono la stessa cosa, acqua che sale sotto forma di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Finché resta vapore non si vede, perché è un gas. Le nuvole compaiono quando il vapore si raffredda e si condensa in gocce d'acqua liquida o cristalli di ghiaccio, così piccoli e leggeri da restare sospesi nell'aria. Lo specchio del bagno appannato dopo la doccia è la stessa cosa in miniatura, il vapore caldo incontra una superficie fredda e torna liquido.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Tornata a terra, l'acqua prende due strade. Una parte scorre in superficie, il ruscellamento, e si raccoglie in torrenti e fiumi fino a tornare al mare. Un'altra penetra nel terreno, l'infiltrazione, e riempie i pori e le fessure delle rocce, e sono le falde acquifere, che secondo l'USGS custodiscono il 30,1% di tutta l'acqua dolce del pianeta. Una piccola quota passa anche da noi, la beviamo e la restituiamo al ciclo con il respiro, il sudore e gli scarichi.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tutta l'acqua del pianeta, il 96,5% secondo l'USGS, è salata e sta negli oceani. L'acqua dolce è appena il 2,5% del totale, e per di più è quasi tutta difficile da raggiungere. Nei laghi sta lo 0,26% dell'acqua dolce, nei fiumi appena lo 0,006%.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viaggio non ha un ritmo unico, certe soste durano giorni, altre millenni. I tempi medi stimati dall'UCAR, circa 9 giorni in atmosfera, 1-2 mesi nel suolo, oltre 3.000 anni nell'oceano. La sosta più lunga è quella di calotte e ghiacciai, da migliaia a centinaia di migliaia di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Fiumi e laghi contengono una frazione minima dell'acqua dolce. Secondo l'USGS il 68,6% è congelata in ghiacciai e calotte polari e il 30,1% sta nelle falde sotterranee, da cui l'acqua riaffiora in sorgenti e pozzi.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quantità totale d'acqua del pianeta resta praticamente costante, perché il ciclo la ricicla di continuo. Le falde, per esempio, si ricaricano molto più lentamente di quanto si possano svuotare. Con il riscaldamento del clima il ciclo sta cambiando passo, più caldo significa più evaporazione e, secondo l'UCAR, precipitazioni più intense in alcune regioni e siccità più forti in altre.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Secondo l'USGS il 68,6% dell'acqua dolce è congelata in ghiacciai e calotte; nei fiumi scorre appena lo 0,006%. Gli oceani contengono quasi tutta l'acqua del pianeta, ma è salata. Se c'è tempo, seconda domanda dal quiz del Recap, quanto resta in media una molecola d'acqua nell'atmosfera? (Circa 9 giorni, secondo l'UCAR.)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le 8 flashcards e la mappa concettuale,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ciclo dell'acqua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viaggio continuo tra oceani, atmosfera e terraferma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263250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stata l'acqua del tuo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bicchiere?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motore del viaggio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Dall'acqua al cielo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a terra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sta l'acqua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motore del viaggio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forze, e nessuna pausa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FORZE MUOVONO TUTTO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calore del sole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Solleva l'acqua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PASSAGGIO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gravità</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riporta giù</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PASSAGGIO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Precipitazione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sole spinge in alto, la gravità riporta a terra e verso il mare.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GIRO, TAPPA PER TAPPA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Traspirazione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vapore delle foglie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Gravità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vince sulle gocce pesanti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l'acqua sale come vapore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quota nascono le nuvole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Precipitazione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pioggia, neve o grandine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Dall'acqua al cielo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modi di salire, e poi le nuvole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SALIRE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Evaporazione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 oceani, laghi e fiumi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sole stacca le molecole in superficie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Traspirazione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Dalle foglie delle piante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vapore esce dagli stomi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Sublimazione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 neve e ghiaccio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solido al vapore, senza tappe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nuvole non sono fatte di vapore.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vapore acqueo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gas invisibile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Le nuvole compaiono quando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 condensa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gocce d'acqua o cristalli di ghiaccio, così piccoli e leggeri da restare sospesi nell'aria.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ritorno a terra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strade, poi di nuovo il mare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TORNATA A TERRA, DUE STRADE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Ruscellamento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PASSA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torrenti e fiumi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mare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Infiltrazione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PASSA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Nei pori delle rocce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Nelle falde acquifere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Dalle falde l'acqua riaffiora in sorgenti e pozzi, o resta a lungo sottoterra.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sta l'acqua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Percentuali, tempi di sosta e un equivoco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QUASI TUTTA L'ACQUA DEL PIANETA È SALATA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oceani</a:t>
            </a:r>
            <a:pPr indent="0" marL="0">
              <a:lnSpc>
                <a:spcPct val="120000"/>
              </a:lnSpc>
              <a:buNone/>
            </a:pPr>
            <a:r>
              <a:rPr lang="en-US" sz="1500" dirty="0">
                <a:solidFill>
                  <a:schemeClr val="tx2"/>
                </a:solidFill>
                <a:latin typeface="+mn-lt" pitchFamily="34" charset="0"/>
                <a:ea typeface="+mn-lt" pitchFamily="34" charset="-122"/>
                <a:cs typeface="+mn-lt" pitchFamily="34" charset="-120"/>
              </a:rPr>
              <a:t>: acqua salata, secondo l'USGS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acqua dolce</a:t>
            </a:r>
            <a:pPr indent="0" marL="0">
              <a:lnSpc>
                <a:spcPct val="120000"/>
              </a:lnSpc>
              <a:buNone/>
            </a:pPr>
            <a:r>
              <a:rPr lang="en-US" sz="1500" dirty="0">
                <a:solidFill>
                  <a:schemeClr val="tx2"/>
                </a:solidFill>
                <a:latin typeface="+mn-lt" pitchFamily="34" charset="0"/>
                <a:ea typeface="+mn-lt" pitchFamily="34" charset="-122"/>
                <a:cs typeface="+mn-lt" pitchFamily="34" charset="-120"/>
              </a:rPr>
              <a:t>: e quasi tutta difficile da raggiungere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fiumi</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frazione minima dell'acqua dolce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BASSO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Oceano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3.000</a:t>
            </a:r>
            <a:pPr indent="0" marL="0">
              <a:buNone/>
            </a:pPr>
            <a:r>
              <a:rPr lang="en-US" sz="1600" b="1" dirty="0">
                <a:solidFill>
                  <a:schemeClr val="bg1"/>
                </a:solidFill>
                <a:latin typeface="+mj-lt" pitchFamily="34" charset="0"/>
                <a:ea typeface="+mj-lt" pitchFamily="34" charset="-122"/>
                <a:cs typeface="+mj-lt" pitchFamily="34" charset="-120"/>
              </a:rPr>
              <a:t> anni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 oltre, la sosta prima di evaporare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MEZZO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Suolo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mesi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L'acqua che resta nel terreno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ALTO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Atmosfera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vapore prima di ricadere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L'ACQUA DOLCE, DOVE SI NASCONDE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ghiacci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congelata in ghiacciai e calotte polari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falde</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pori e nelle fessure delle rocce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laghi</a:t>
            </a:r>
            <a:pPr indent="0" marL="0">
              <a:lnSpc>
                <a:spcPct val="120000"/>
              </a:lnSpc>
              <a:buNone/>
            </a:pPr>
            <a:r>
              <a:rPr lang="en-US" sz="1500" dirty="0">
                <a:solidFill>
                  <a:schemeClr val="tx2"/>
                </a:solidFill>
                <a:latin typeface="+mn-lt" pitchFamily="34" charset="0"/>
                <a:ea typeface="+mn-lt" pitchFamily="34" charset="-122"/>
                <a:cs typeface="+mn-lt" pitchFamily="34" charset="-120"/>
              </a:rPr>
              <a:t>: e nei fiumi lo 0,006%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L'acqua non si consuma, si sposta.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Dopo l'uso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torna nel ciclo</a:t>
            </a:r>
            <a:pPr indent="0" marL="0">
              <a:lnSpc>
                <a:spcPct val="125000"/>
              </a:lnSpc>
              <a:buNone/>
            </a:pPr>
            <a:r>
              <a:rPr lang="en-US" sz="1750" dirty="0">
                <a:solidFill>
                  <a:srgbClr val="D8D6CF"/>
                </a:solidFill>
                <a:latin typeface="+mn-lt" pitchFamily="34" charset="0"/>
                <a:ea typeface="+mn-lt" pitchFamily="34" charset="-122"/>
                <a:cs typeface="+mn-lt" pitchFamily="34" charset="-120"/>
              </a:rPr>
              <a:t> attraverso scarichi, depurazione ed evaporazione. Quello che può finire è l'acqua dolce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un luogo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prelevata più in fretta di quanto il ciclo la ricarichi.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Dove si trova la maggior parte dell'acqua dolce della Terra?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Nei fiumi e nei laghi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ghiacciai e calotte polari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Negli oceani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recaplica.com/it/scienza/ciclo-dell-acqua/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USGS · NASA · UCAR · NASA GPM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Ciclo dell'acqua: cos'è e come funziona, tappa per tappa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