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cellula è l'unità più piccola in grado di vivere: ogni essere vivente è fatto di cellule, da una sola (i batteri) a decine di migliaia di miliardi (noi). Oggi vediamo perché si chiama così, com'è fatta dentro, i due grandi modelli di cellula e da dove vengono le cellule nuove.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 Hooke, nel 1665, osservando una fetta di sughero al microscopio vide tante piccole celle che gli ricordarono le stanze dei monaci, e le chiamò cellulae. Le cellule viventi furono osservate poco dopo da Antoni van Leeuwenhoek.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batterio è una cellula che fa tutto da sé. Un corpo umano, invece, è una metropoli di circa 37.000 miliardi di cellule, ognuna con una specializzazione: cellule muscolari che si contraggono, neuroni che trasmettono segnali, globuli rossi che consegnano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membrana è un doppio strato di grassi (fosfolipidi) punteggiato di proteine: non un muro, una dogana selettiva che lascia entrare nutrienti e ossigeno, fa uscire le scorie e blocca gli intrusi. Nel citoplasma avvengono migliaia di reazioni chimiche al secondo. Il nucleo custodisce il DNA, il manuale di istruzioni completo per costruire e far funzionare l'intero organismo.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corri, i muscoli chiedono energia. Sono i mitocondri delle cellule muscolari a fornirla: bruciano il glucosio dei carboidrati che hai mangiato con l'ossigeno che respiri e producono ATP, la moneta energetica che alimenta ogni attività della cellula. Il fiatone è la logistica che accelera le consegne di ossigeno alle centrali.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eucarioti sono fino a mille volte più voluminosi e organizzati in compartimenti: il nucleo protegge il DNA e ogni organello ha la sua membrana. Il monolocale è velocissimo da replicare, la fabbrica può permettersi la specializzazione. E attenzione all'errore classico: i procarioti sono in genere molto più piccoli, non più grandi.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vegetali hanno tutto ciò che hanno le animali, più tre dotazioni esclusive. Il grande vacuolo centrale pieno d'acqua mantiene la cellula turgida. E attenzione al falso mito dei cloroplasti al posto dei mitocondri: la cellula vegetale ha entrambi. I cloroplasti catturano l'energia del sole con la fotosintesi, i mitocondri la incassano bruciando il glucosio, due impianti diversi della stessa fabbrica.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pilastri della teoria cellulare: ogni cellula nasce dalla divisione di una cellula preesistente, e la generazione spontanea fu smentita definitivamente da Pasteur nell'Ottocento. Il rinnovo passa per un processo preciso e coreografato, la mitosi, che copia il DNA e lo distribuisce equamente alle due cellule figlie.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cellula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tutto ciò che vive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 COMINCIA DA UN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641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proprio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VIVENTE È FATTO DI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~37.000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cellule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corpo umano adulto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Hooke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prime cellule, viste nel sughero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0,01-0,1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taglia tipica, quasi sempre invisibile a occhio nudo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STRUTTURE CHE OGNI CELLULA POSSIEDE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Membrana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intelligente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Dogana selettiva, decide cosa entra e cosa esce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Citoplasma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L'officina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gel acquoso dove galleggiano gli organelli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L'archivio delle istruzioni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il DNA, il manuale dell'organismo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0359" y="2843632"/>
            <a:ext cx="20334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quando corri ti viene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fiatone?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MODELLI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Procarioti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Galleggia libero nel citoplasma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Batteri e archei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Eucarioti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Protetto dentro il nucleo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Animali, piante e funghi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un monolocale-laboratorio e una fabbrica a reparti.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DOTAZIONI IN PIÙ DELLA CELLULA VEGETALE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di cellulosa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Tiene in piedi le piante, senza scheletro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Cloroplasti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organelli verdi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Catturano la luce del sole e fabbricano glucosio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Vacuolo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d'acqua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l'acqua manca, la pianta appassisce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CELLULARE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cellula nasce dal nulla.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cellula nasce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di una cellula preesistente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generazione spontanea fu smentita definitivamente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Pasteur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nell'Ottocento.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recaplica.com/it/scienza/cellula/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Annals of Human Biology · NIH/NHGRI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cellula: com'è fatta e come funziona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