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cosa è il campo elettrico, come si calcola e come si lega al potenziale.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Hanno lo stesso segno di carica. Secondo la legge di Coulomb, le cariche con lo stesso segno si respingono.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campo elettrico si definisce come E = F/q, la forza elettrica per unità di 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legge di Coulomb la forza, e quindi il campo, dipende dal segno delle cariche e dalla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falso mito comune, il campo elettrico non nasce dalla carica di prova usata per misurarlo.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potenziale elettrico V è l'energia potenziale elettrica per unità di carica in un punto.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di potenziale tra A e B è la variazione di energia potenziale della carica, divisa per la carica stessa, misurata in volt.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prima, V = U/q, secondo OpenStax. Seconda domanda per la classe, perché la differenza di potenziale si misura in volt?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campo elettrico si calcola con una formula, il potenziale è una grandezza diversa e collegata.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Campo elettrico e potenziale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formula, la direzione, e la tensione che muove le cariche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PALLONCINI CON LA STESSA CARICA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2007" y="1737208"/>
            <a:ext cx="27504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palloncini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strofinati sui capelli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respingono?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FORZA ALLA TENSIONE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del campo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di Coulomb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potenziale elettrico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di potenziale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CALCOLA COME FORZA DIVISO CARICA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F/q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 su una carica di prova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divisa per quella carica, secondo HyperPhysics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intensità e direzione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quella della forza su una carica positiva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SEGNO O SEGNO OPPOSTO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segno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respingono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elettroni, o due protoni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Segno opposto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attraggono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protone e un elettrone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forza agisce sempre lungo la retta che congiunge le due cariche.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 PRIMA DI ESSERE MISURATO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Nessuno crea il campo misurandolo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carica di prova lo rivela,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lo fabbrica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PUNTO HA LA SUA ENERGIA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per unità di carica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 = U/q, secondo OpenStax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l'unità di misura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joule su coulomb, dal nome di Alessandro Volta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PUNTO A AL PUNTO B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campo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verso il potenziale più basso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potenziale più alto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mezzo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carica si sposta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B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potenziale più basso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il potenziale elettrico?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L'energia potenziale per unità di carica in un punto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forza che agisce su una carica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direzione del campo elettrico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recaplica.com/it/scienza/campo-elettrico-e-potenziale/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Treccani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Campo elettrico: formula, definizione e potenziale elettrico — Recap</dc:title>
  <dc:subject>PptxGenJS Presentation</dc:subject>
  <dc:creator>Recaplica</dc:creator>
  <cp:lastModifiedBy>Recaplica</cp:lastModifiedBy>
  <cp:revision>1</cp:revision>
  <dcterms:created xsi:type="dcterms:W3CDTF">2026-10-19T02:33:18Z</dcterms:created>
  <dcterms:modified xsi:type="dcterms:W3CDTF">2026-10-19T02:33:18Z</dcterms:modified>
</cp:coreProperties>
</file>