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Permutazioni, disposizioni e combinazioni nascono tutte dal principio di moltiplicazione, applicato alle scelte possibili su un insieme di elementi.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1.000 codici possibili. È una disposizione con ripetizione, perché ogni cifra può ripetersi e l'ordine conta: si calcola con il principio di moltiplicazione, 10 per 10 per 10, come nell'esempio del lucchetto a combinazione di Math Is Fun.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di moltiplicazione regge tutte e tre le formule: se una prima scelta ha un numero di esiti e una seconda, indipendente, ne ha un altro, gli esiti insieme si moltiplicano.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permutazione semplice usa tutti gli n oggetti; il loro numero è n!, perché la prima posizione ha n scelte, la seconda n-1, e così via fino all'ultima, obbligata.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disposizioni senza ripetizione, n!/(n-k)!, contano i numeri di telefono con 7 cifre tutte diverse. Le disposizioni con ripetizione, n elevato a k, contano i codici di un lucchetto che può ripetere una cifra.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dispense di Milano confrontano lo stesso lancio di 3 dadi a 6 facce: come disposizione, con dadi distinguibili e un valore per dado, dà 120 esiti; come combinazione, con dadi indistinguibili, ne dà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combinazioni con ripetizione, coefficiente binomiale di n+k-1 su k, contano le scelte di gelato tra 5 gusti e gli esiti di 3 dadi indistinguibili che possono ripetere un valore.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i primi studi organici sono di Pascal (1654); seguono Leibniz (1666), Wallis (1685), Frénicle de Bessy (1693), Bernoulli (1713) e de Moivre (1718).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simmetria del coefficiente binomiale: scegliere k elementi su n o i restanti n-k dà sempre lo stesso numero di combinazioni.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disposizioni senza ripetizione: n!/(n-k)!, risultato 604.800. Seconda domanda per la classe, il risultato cambierebbe se le cifre potessero ripetersi?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Permutazioni, disposizioni e combinazioni, con e senza ripetizione: sei formule che nascono tutte dal principio di moltiplicazione.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Calcolo combinatorio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formule per contare le possibilità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353761" y="2474824"/>
            <a:ext cx="18177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password diverse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possono fare con 3 cifre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scelte tra 0 e 9?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FORMULE DA RICONOSCERE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Principio di moltiplicazione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Permutazioni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Disposizioni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Principio di moltiplicazione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scelte indipendenti si moltiplicano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LE FORMULE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Permutazioni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Ordinano tutti gli elementi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sistemare in fila tutti gli oggetti disponibili.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Disposizioni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Scelgono alcuni elementi, l'ordine conta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scegliere k elementi su n, contando anche la posizione.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Combinazioni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Scelgono alcuni elementi, l'ordine non conta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 modi per scegliere k elementi su n senza badare all'ordine.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Permutazioni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Ordinare tutti gli elementi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NASCE UN ORDINAMENTO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posizione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 scelte possibili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successiva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scelta in meno ogni volta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Ultima posizione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un solo elemento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Disposizioni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conta, ma si scelgono solo alcuni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CHE FA LA RIPETIZIONE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604.800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numeri di telefono possibili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7 cifre diverse tra 10, disposizione senza ripetizione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codici del lucchetto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3 cifre ripetibili tra 10, disposizione con ripetizione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Combinazioni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non conta più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LANCIO DI DADI, CONTEGGI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Dadi distinguibili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CONTANO GLI ORDINI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120 esiti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DISPOSIZIONE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l'ordine dei tre dadi conta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Dadi indistinguibili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 CONTANO GLI ORDINI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esiti possibili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COMBINAZIONE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 solo quali valori escono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Stessi tre dadi, numero diverso perché cambia solo se l'ordine conta.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CON LE RIPETIZIONI SI PUÒ CONTARE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gusti di gelato in 3 palline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 gusti ripetibili, combinazione con ripetizione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esiti di 3 dadi indistinguibili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lancio con ripetizione, combinazione con ripetizione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storia di secoli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Pascal a de Moivre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1654 AL 1718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Leibniz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1654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Pascal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1693-1713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Frénicle, Bernoulli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Moivre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Scegliere pochi elementi non dà sempre meno possibilità di scegliere molti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Prendere 3 palle su 16 o le restanti 13 su 16 porta entrambe le volte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560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combinazioni possibili.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formula serve per contare i numeri di telefono di 7 cifre tutte diverse tra le 10 disponibili?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Disposizioni senza ripetizione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Combinazioni senza ripetizione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Permutazioni con elementi ripetuti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tutte le formule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recaplica.com/it/scienza/calcolo-combinatorio/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Università di Milano · Math Is Fun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Calcolo combinatorio: le formule per contare le possibilità — Recap</dc:title>
  <dc:subject>PptxGenJS Presentation</dc:subject>
  <dc:creator>Recaplica</dc:creator>
  <cp:lastModifiedBy>Recaplica</cp:lastModifiedBy>
  <cp:revision>1</cp:revision>
  <dcterms:created xsi:type="dcterms:W3CDTF">2026-10-15T01:56:51Z</dcterms:created>
  <dcterms:modified xsi:type="dcterms:W3CDTF">2026-10-15T01:56:51Z</dcterms:modified>
</cp:coreProperties>
</file>