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questo Recap, cosa sono i buchi neri, come nascono e come li abbiamo davvero osservati.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sua gravità è così forte che la velocità necessaria per fuggire supera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singolarità nasce dalla relatività generale di Einstein, del 1915, che pone le basi teoriche dell'esistenza dei buchi neri.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l'ESA, se il nucleo residuo supera circa tre masse solari, continua a comprimersi fino a diventare un buco 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2015 LIGO ha rilevato la fusione di due buchi neri di 29 e 36 masse solari, che ha formato un buco nero di 62 masse solari.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prove dirette in sette anni: le onde gravitazionali del 2015 e le due fotografie dell'ombra di un buco nero, nel 2019 e nel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negli eventi di distruzione mareale non c'è nessun risucchio, solo l'attrazione gravitazionale ordinaria della massa del buco 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no: un buco nero non emette luce propria, quindi le immagini mostrano l'ombra scura contro l'anello di gas che lo circonda. Seconda domanda per la classe, perché la velocità di fuga da un buco nero supera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mappa concettuale, quiz 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Buchi neri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sono, come si formano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GUARDA IN ALTO</a:t>
            </a:r>
            <a:endParaRPr lang="en-US" sz="1300" dirty="0"/>
          </a:p>
        </p:txBody>
      </p:sp>
      <p:sp>
        <p:nvSpPr>
          <p:cNvPr id="3" name="Shape 1"/>
          <p:cNvSpPr/>
          <p:nvPr/>
        </p:nvSpPr>
        <p:spPr>
          <a:xfrm>
            <a:off x="2554173" y="1737208"/>
            <a:ext cx="47201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nemmeno la luce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riesce a scappare da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buco nero?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 buco nero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forma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lo osserviamo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Falsi miti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CONFINE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Orizzonte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Limite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Da lì in poi nulla torna indietro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CAUSA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Gravità estrema</a:t>
            </a:r>
            <a:endParaRPr lang="en-US" sz="23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50" b="1" dirty="0">
                <a:solidFill>
                  <a:schemeClr val="bg1"/>
                </a:solidFill>
                <a:latin typeface="+mj-lt" pitchFamily="34" charset="0"/>
                <a:ea typeface="+mj-lt" pitchFamily="34" charset="-122"/>
                <a:cs typeface="+mj-lt" pitchFamily="34" charset="-120"/>
              </a:rPr>
              <a:t>Impossibile</a:t>
            </a:r>
            <a:endParaRPr lang="en-US" sz="31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fuga richiede più velocità della luce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CENTRO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Singolarità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Infinita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Le equazioni non bastano più a descriverla</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COLLASSO AL BUCO NERO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Stella massiccia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Esaurisce il carburante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Supernova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nucleo collassa su di sé</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Buco nero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residuo supera tre masse solari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MASSE RILEVATE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buco nero nato dalla fusione osservata da LIGO nel 2015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Sagittarius A*, fotografato nel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buco nero al centro di M87, fotografato nel 2019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PROVE ARRIVATE UNA ALLA VOLTA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Onde gravitazionali, LIGO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foto, M87</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Foto di Sagittarius 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buco nero non risucchia più di una stella della stessa massa.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sua gravità funziona come quella di qualunque altra massa alla stessa distanza, il pericolo riguarda solo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chi si avvicina troppo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Le foto del 2019 e del 2022 mostrano il buco nero in sé?</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la sua superficie solida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mostrano solo la sua ombra contro il gas luminoso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sono disegni artistici senza dati osservativi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recaplica.com/it/scienza/buchi-neri/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ESA · LIGO Caltech · Event Horizon Telescope · ESO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Buchi neri, cosa sono e come si formano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