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brina è il deposito di cristalli di ghiaccio che compare su erba, auto e tetti nelle mattine fredde. Nasce dalla deposizione diretta del vapore acqueo, che passa da gas a ghiaccio senza diventare prima acqua liquida.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L'erba perde calore più rapidamente dell'asfalto durante la notte e scende sotto 0°C prima. Per questo capita di trovare il prato bianco di brina mentre la strada, pochi metri più in là, resta scura.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brinamento è lo stesso processo della rugiada, con una differenza, la temperatura della superficie è scesa sotto 0°C. I cristalli possono prendere forma di scaglie o di piccoli ventagli, a seconda di come il vapore si deposita sui bordi sottili di foglie, fili o rami.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vento gioca un ruolo opposto a quello che si potrebbe pensare, anche pochi chilometri all'ora bastano a mescolare l'aria vicino al suolo e a impedire che si formi uno strato freddo abbastanza localizzato. La nebbia concorre nella stessa direzione, ma per una ragione diversa, riduce il raffreddamento per irraggiamento.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parcheggio con prato ai lati, un'auto può avere il parabrezza coperto di brina mentre l'asfalto sotto le ruote resta scuro. L'auto è esposta su più superfici, il vetro, il tetto, la carrozzeria, e il vetro cede calore molto in fretta.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bollettini meteo riportano la temperatura dell'aria misurata a 2 metri da terra. La superficie del suolo può essere più fredda di quella misurata a 2 metri, per questo può formarsi brina anche quando il bollettino non segnala temperature sotto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galaverna nasce dal congelamento di goccioline d'acqua sopraffusa portate dalla nebbia, che si congelano nell'istante in cui toccano una superficie esposta al vento, un deposito opaco e granulare, diverso dal deposito di brina.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anche pochi chilometri all'ora mescolano l'aria vicino al suolo e impediscono lo strato freddo necessario alla brina diffusa. Seconda domanda per la classe, perché un'auto si imbrina spesso prima dell'asfalto sotto le sue ruote?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brina nasce dal vapore acqueo che diventa ghiaccio senza passare dall'acqua liquida, e compare solo quando superficie, vento e nebbia lo permettono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vapore acqueo diventa ghiaccio senza passare dall'acqua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VAPORE DIVENTA GHIACCIO SENZA TAPPE INTERMEDIE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6192" y="2106016"/>
            <a:ext cx="13400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l'erba si imbrina 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strada asfaltata resta libera?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MECCANISMO AL CONFRONTO CON LA GALAVERNA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fisico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che servono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alcune superfici sì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Brina o galaverna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NOTTE, TRE MOMENTI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tramonto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superficie inizia a cedere calore verso il cielo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cuore della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superficie scende sotto 0°C, l'aria resta più mite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All'alba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si deposita come ghiaccio sulla superficie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CONDIZIONI OSSERVATE DAL MET OFFICE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Cielo sereno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nube fa da coperta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della superficie si perde verso il cielo più liberamente.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Vento debole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L'aria vicino al suolo non si mescola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5-8 km/h in più per impedire la brina diffusa.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nebbia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nebbia riduce il raffreddamento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come le nuvole, da coperta per la superficie.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NOTTE, DUE ESITI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Erba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RAFFREDDAMENTO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calore rapidamente di notte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Scende sotto zero prima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Asfalto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RAFFREDDAMENTO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Trattiene il calore più a lungo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spesso libero dalla brina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nella velocità con cui ogni superficie perde calore.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PARABREZZA SI IMBRINA SPESSO PER PRIMO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metallo, cedono calore in fretta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raggiungono prima la temperatura a cui il vapore si deposita come ghiaccio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tetti, esposti su più 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perdono calore su più fronti insieme, e si imbrinano prima di una superficie piatta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m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del termometro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suolo arriva al freddo prima dell'aria misurata in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NEBBIA E CIELO SERENO SI ESCLUDONO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nebbia riduce il raffreddamento che serve alla brina.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come le nuvole,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il raffreddamento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irraggiamento della superficie, lo stesso meccanismo che serve una notte serena per far scendere la temperatura sotto zero. È la galaverna, che nasce proprio dalla nebbia, a comportarsi al contrario.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vento quasi sempre impedisce la brina?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Mescola l'aria vicino al suolo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Riscalda l'aria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Aumenta l'umidità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CHE IL BOLLETTINO NON VEDE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recaplica.com/it/scienza/brina/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NOAA NWS Glossary · NWS Aberdeen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Brina: come si forma e perché compare solo in certe notti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