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metodi per bilanciare una redox, il metodo delle semireazioni e quello del numero di ossidazione, con esempi svolti e il controllo finale di atomi e carica.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elettroni ceduti dal riducente sono tanti quanti quelli presi dall'ossidante. La verifica finale conta gli atomi di ogni elemento e somma le cariche su ciascun lato.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separando l'equazione in una semireazione di ossidazione e una di riduzione. In ciascuna si bilanciano per primi tutti gli atomi tranne ossigeno e idrogeno, poi l'ossigeno con l'acqua e l'idrogeno con gli H⁺, contando anche quello arrivato dall'acqua. Si sommano le cariche dei due lati e si aggiungono elettroni al lato più positivo finché sono uguali. Gli elettroni delle due semireazioni devono essere uguali: se non lo sono, si moltiplicano per numeri interi adatti. Poi si sommano le due semireazioni e gli elettroni si cancellano.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ioduro si ossida, 2 I⁻ → I₂ + 2 e⁻. Il permanganato si riduce, MnO₄⁻ + 8 H⁺ + 5 e⁻ → Mn²⁺ + 4 H₂O. Moltiplicando la prima per 5 e la seconda per 2 si hanno 10 elettroni a testa, e la somma è 10 I⁻ + 16 H⁺ + 2 MnO₄⁻ → 5 I₂ + 2 Mn²⁺ + 8 H₂O.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con permanganato e ioduro, prodotti MnO₂ e I₂, si chiude con 2 MnO₄⁻ + 4 H₂O + 6 I⁻ → 2 MnO₂ + 3 I₂ + 8 OH⁻. Atomi e carica tornano: carica −8 a sinistra e −8 a destra.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minimo comune multiplo di 2 e 3 è 6, e da qui vengono i coefficienti: 3 CO e 3 CO₂ davanti al carbonio, 2 Fe. L'equazione finale è Fe₂O₃ + 3 CO → 2 Fe + 3 CO₂.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atomi tornano: 1 Mn, 5 Fe, 4 O e 8 H da entrambi i lati. Anche la carica totale è la stessa, +17 contro +17.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aggiungere OH⁻: gli OH⁻ trasformano gli H⁺ in acqua, e l'acqua uguale sui due lati si semplifica. Seconda domanda: perché, a bilancio finito, conviene ricontrollare anche la carica?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completo, con gli esempi svolti e le fonti, è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Bilanciare una reazione redox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Semireazioni e numero di ossidazione, con esempi svolti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ELETTRONI PASSANO?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81319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una redox è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bilanciata?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SEPARAZIONE AL CONTROLLO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Semireazioni in ambiente acido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in ambiente basico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di ossidazione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Atomi e carica, la verifica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BILANCIA UNA SEMIREAZIONE IN ACIDO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senza O e 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bilanciano per primi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H₂O, H con H⁺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contando l'acqua aggiunta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e somma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eguagliano e si cancellano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PERMANGANATO E IODURO IN ACIDO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 in ciascuna semireazione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Ioduro ×5, permanganato ×2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numero del manganese nel permanganato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Scende a +2 in Mn²⁺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BILANCIO IN ACIDO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ambiente basico gli H⁺ spariscono dall'equazione finale.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OH⁻ aggiunti da entrambi i lati,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per ogni H⁺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li trasformano in acqua.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FE₂O₃ + CO → FE + CO₂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carbonio sale da +2 a +4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Aumento di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−3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ferro scende da +3 a 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Diminuzione di 3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minimo comune multiplo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 CO, 3 CO₂, 2 Fe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MNO₄⁻ + 5 FE²⁺ + 8 H⁺ → MN²⁺ + 5 FE³⁺ + 4 H₂O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carica a sinistra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−1 + 10 + 8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carica a destra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+2 + 15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aver bilanciato in acido, qual è l'operazione successiva per una redox in ambiente basico?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Aggiungere OH⁻ su entrambi i lati, tanti quanti sono gli H⁺, e semplificare l'acqua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Aggiungere altri H⁺ su entrambi i lati finché le cariche sono uguali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Rimuovere l'acqua dalla semireazione di riduzione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RIFARE GLI ESERCIZI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Rifai gli esempi e confronta atomi e carica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recaplica.com/it/scienza/bilanciare-reazioni-redox/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LibreTexts · Wauniversity.it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Bilanciamento delle reazioni redox: metodo delle semireazioni e del numero di ossidazione — Recap</dc:title>
  <dc:subject>PptxGenJS Presentation</dc:subject>
  <dc:creator>Recaplica</dc:creator>
  <cp:lastModifiedBy>Recaplica</cp:lastModifiedBy>
  <cp:revision>1</cp:revision>
  <dcterms:created xsi:type="dcterms:W3CDTF">2026-10-24T01:14:46Z</dcterms:created>
  <dcterms:modified xsi:type="dcterms:W3CDTF">2026-10-24T01:14:46Z</dcterms:modified>
</cp:coreProperties>
</file>