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cos'è una balena, i due rami biologici in cui si divide il gruppo e perché il primato di animale più grande del mondo spetta a una balena precisa, la balenottera azzurra.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balenottera azzurra: secondo NOAA Fisheries gli esemplari antartici superano i 33 metri e le 149 tonnellate, il più grande animale mai esistito sul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balene sono mammiferi marini: respirano aria attraverso uno o due sfiatatoi sulla testa, mentre i delfini ne hanno uno solo, secondo americanoceans.org. La balenottera azzurra è classificata «in pericolo» dall'Endangered Species Act statunitense: gli esemplari sono molto meno numerosi di quelli precedenti alla caccia commerciale dei primi anni del Novecento, secondo NOAA Fisheries, anche se le popolazioni sono in aumento a livello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i misticeti hanno fanoni che filtrano la preda, come il krill, dall'acqua; gli odontoceti hanno denti e si nutrono di pesci, calamari e altri mammiferi marini. L'orca, pur chiamata «balena assassina», è biologicamente un delfino.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esemplari più grandi possono arrivare a mangiare fino a circa 5,4 tonnellate di krill al giorno, secondo NOAA Fisheries. Pesci e copepodi restano componenti occasionali della dieta.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NOAA Fisheries la balenottera azzurra è la più grande delle balenottere e il più grande animale mai esistito sul pianeta. Il capodoglio, il più grande odontocete vivente, resta nettamente più piccolo: la differenza supera il doppio della lunghezza.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Confronto di lunghezza massima tra tre cetacei secondo NOAA Fisheries: capodoglio e orca sono odontoceti, la balenottera azzurra è un misticete e detiene il primato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modi diversi di procurarsi il cibo: due misticeti filtratori e un odontocete cacciatore, che vive in pod a struttura matriarcale.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comune confonde: biologicamente l'orca è un odontocete della famiglia Delphinidae, mentre le grandi balene filtratrici come la balenottera azzurra sono misticeti.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balenottera azzurra, un misticete che supera i 33 metri e le 149 tonnellate secondo NOAA Fisheries. Seconda domanda per la classe: perché il capodoglio, pur avendo i denti più grandi tra i cetacei, resta più piccolo della balenottera azzurra?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ramo dei misticeti e quello degli odontoceti raccontano due balene diverse: solo il primo tiene il primato di animale più grande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Biologia dell'animale più grande del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26334" y="2106016"/>
            <a:ext cx="49856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balena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mammifero tornato in acqua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rami, bocche diverse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primato di dimensioni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Vita, caccia e migrazioni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mammifero tornato in acqua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 nei polmoni, sfiatatoi sulla testa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 PESCE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sfiatatoi sulla testa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respira aria con i polmoni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80-90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vita stimata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balenottera azzurra e megattera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rischio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della balenottera azzurra, Endangered Species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ridotta dalla caccia commerciale di inizio Novecento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rami, bocche diverse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Fanoni che filtrano, denti che cacciano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BOCCA PER FILTRARE, UNA PER CACCIARE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Misticeti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Fanoni a pettine, filtrano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Balenottera azzurra, megattera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Odontoceti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Denti, cacciano preda singola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Capodoglio, orca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primato dimensionale appartiene solo al ramo dei misticeti.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NUTRE LA BALENOTTERA AZZURRA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Avvicinamento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Nuota a bocca aperta verso il banco di krill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Gonfia le pieghe golari, chiude la bocca sulla preda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fanoni trattengono il krill, l'acqua esce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primato di dimensioni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davvero l'animale più grande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RECORD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più grande odontocete resta più piccolo del più piccolo primato.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capodoglio arriva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metri e 41 tonnellate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balenottera azzurra supera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33 metri e le 149 tonnellate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ODONTOCETE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Capodoglio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metri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Immersioni fino a 600 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ODONTOCETE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9,7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metri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grande delfino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MISTICETE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Balenottera azzurra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33,5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metri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L'animale più grande del mondo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Vita, caccia e migrazioni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poli ai tropici, ogni anno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PROCURANO IL CIBO, SECONDO NOAA FISHERIES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Balenottera azzurra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Filtra krill a bocca aperta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circa 5,4 tonnellate al giorno negli esemplari più grandi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Megattera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cortine di bolle per concentrare la preda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tecnica si chiama bubble net feeding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Orca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Caccia in squadra, come un branco di lupi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marini o salmone, secondo la popolazione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L'orca non è una balena, è un delfino.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NOAA Fisheries l'orca 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grande membro della famiglia dei delfini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nonostante il nome popolare «balena assassina».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balena più grande del mondo?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balenottera azzurra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capodoglio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sulla balena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recaplica.com/it/scienza/balena/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americanoceans.org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Balena: biologia dell'animale più grande del mondo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