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balena della Groenlandia vive tutta la vita nei mari Artici e non ha le migrazioni verso i tropici di altre grandi balene.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NAMMCO la balena della Groenlandia è il mammifero più longevo conosciuto, con esemplari che hanno superato i 200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NOAA Fisheries indica un massimo di circa 90.000 kg e 19 metri; NAMMCO arriva fino a 100 tonnellate e 20 metri, con un peso tipico tra 70 e 100 tonnellate.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adattamenti distinti, tutti documentati da NOAA Fisheries e NAMMCO, che rendono possibile vivere in acque artiche tutto l'anno.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Metodo descritto da George et al. nel 1999 sulla Canadian Journal of Zoology: il nucleo del cristallino è un tessuto che non si rinnova dopo la formazione.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Negli anni Ottanta e Novanta il ritrovamento di punte di arpione in pietra e metallo in balene cacciate ha fatto ipotizzare età molto superiori ai 50-60 anni stimati prima, secondo il North Slope Borough.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stima di 15.229 esemplari per lo stock dell'Artico occidentale è la media tra un sondaggio su ghiaccio di primavera e un sondaggio aereo d'estate, entrambi del 2019.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secondo NOAA Fisheries è un adattamento alla vita sotto la coltre di ghiaccio artico. Seconda domanda per la classe: quale metodo usano gli scienziati per stimare l'età di una balena della Groenlandia?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falsi miti, mappa concettuale, quiz e flashcard sulla balena della Groenlandia.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Balena della Groenlandia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mammifero più longevo conosciuto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ANNI PUÒ VIVERE?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109007" y="3212440"/>
            <a:ext cx="325780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animale nato prima della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Rivoluzione francese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potrebbe essere ancora vivo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CORPO ADATTATO AL GHIACCIO AI DUECENTO ANNI DI VITA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corpo, fatto per il ghiaccio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misura un'età di due secoli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prove lasciate dai balenieri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crollo della caccia a oggi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NOAA FISHERIES E NAMMCO MISURANO COSÌ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tonnellate, massimo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NAMMCO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metri, massimo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NAMMCO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cm di grasso isolante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NOAA Fisheries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TESTA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Cranio ad arco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5+ m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cranio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Rompe ghiaccio spesso 20 cm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CORPO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pinna dorsale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pinne dorsali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Più facile muoversi sotto il ghiaccio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GRASSO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Strato isolante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43-48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cm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più spesso tra le balene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CRISTALLINO ALLA STIMA DELL'ETÀ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Prelievo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estrae il cristallino dell'occhio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Analisi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misura la racemizzazione dell'acido aspartico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confronta con la curva nota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SCAPOLA, UN'ARMA VECCHIA DI UN SECOLO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Portava nella scapola un arpione usato più di un secolo prima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balena catturata in Alaska aveva almeno 115 anni, secondo NAMMCO: lo dimostra la punta d'arpione rimasta nel corpo dai tempi della caccia precedente.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E DOPO LA CACCIA COMMERCIALE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della caccia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POPOLAZIONE MONDIALE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almeno 50.000 esemplari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STOCK ARTICO OCCIDENTALE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10.400-23.000 esemplari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Entro il 1921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POPOLAZIONE MONDIALE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 le 3.000 balene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STOCK ARTICO OCCIDENTALE, 2019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15.229 esemplari censiti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 le 3.000 nel 1921 (NOAA); IUCN 2018 e 2023: stock in aumento.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la balena della Groenlandia non ha la pinna dorsale?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è un adattamento che facilita i movimenti sotto il ghiaccio marino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la perde durante la muta stagionale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nasce con la pinna e la riassorbe da adulta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recaplica.com/it/scienza/balena-della-groenlandia/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NOAA Fisheries · NAMMCO · North Slope Borough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Balena della Groenlandia: caratteristiche e longevità — Recap</dc:title>
  <dc:subject>PptxGenJS Presentation</dc:subject>
  <dc:creator>Recaplica</dc:creator>
  <cp:lastModifiedBy>Recaplica</cp:lastModifiedBy>
  <cp:revision>1</cp:revision>
  <dcterms:created xsi:type="dcterms:W3CDTF">2026-10-11T04:25:23Z</dcterms:created>
  <dcterms:modified xsi:type="dcterms:W3CDTF">2026-10-11T04:25:23Z</dcterms:modified>
</cp:coreProperties>
</file>