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generazioni si ripete che fare il bagno subito dopo aver mangiato blocchi la digestione e provochi crampi mortali, ed è il cosiddetto mito della congestione. La Croce Rossa americana, dopo una revisione della letteratura scientifica, non ha trovato un solo caso documentato di annegamento legato al pasto. Vediamo da dove arriva il mito, cosa dicono le fonti, come funziona davvero la fisiologia e qual è il rischio reale in acqua, lo shock da acqua fredda.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oltre un secolo. Secondo le fonti consultate il consiglio compare già nel manuale britannico dei Boy Scout Scouting for Boys del 1908, che metteva in guardia dal fare il bagno in acqua alta subito dopo un pasto per il presunto rischio di crampi. Il mito ha quindi un'origine anglosassone, non solo italiana, e si è tramandato di generazione in generazione ben prima che esistessero studi sistematici a confermarlo o smentirlo.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1908 il manuale scout britannico metteva già in guardia dal bagno in acqua alta subito dopo un pasto, per il presunto rischio di crampi. Alcuni studi sperimentali realizzati negli anni '60, su gare a stile libero e nuotate a un miglio con diversi intervalli di tempo dopo il pasto, non hanno rilevato effetti significativi sulla performance natatoria, ma solo effetti collaterali minimi. Nel 2011 la Croce Rossa americana ha pubblicato una revisione della letteratura scientifica e non ha trovato casi documentati di annegamento o quasi annegamento causati dall'aver mangiato prima di nuotare.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dopo mangiato si debba aspettare un tempo fisso prima di entrare in acqua. La Croce Rossa americana, tra le organizzazioni più autorevoli al mondo in materia di sicurezza in acqua, dopo la revisione della letteratura scientifica del 2011 non ha trovato casi documentati di annegamento o quasi annegamento causati dall'aver mangiato prima di nuotare, e la sua conclusione è netta, nessuna grande organizzazione medica o di sicurezza raccomanda di aspettare prima di nuotare dopo aver mangiato. Attenzione alla differenza, non aver trovato casi documentati non equivale a dichiarare che in acqua non si corra alcun rischio, e infatti il rischio vero esiste e ha un altro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danno risposte diverse. La Croce Rossa americana parla di nuoto entro un'ora dal pasto senza aumento del rischio di annegamento. Un medico di pronto soccorso italiano, in un articolo pubblicato dal portale di un grande istituto ospedaliero, consiglia invece in via prudenziale 2-3 ore per i pasti pesanti e ricchi di grassi animali, indicando la digestione come possibile fattore di rischio insieme a bevande molto fredde bevute rapidamente. È una delle posizioni possibili, più cauta rispetto alla conclusione della Croce Rossa americana, e riflette un approccio prudenziale diffuso tra alcuni professionisti della medicina d'urgenza, non un meccanismo scientificamente comprovato di blocco digestivo.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pubblicata nel 2014 sulla rivista Sports Medicine spiega che durante uno sforzo fisico massimale il flusso sanguigno diretto agli organi splancnici, cioè stomaco, intestino e fegato, può ridursi fino all'80%. A innescare lo spostamento è il sistema nervoso simpatico, che tramite la noradrenalina restringe i vasi sanguigni dell'apparato digerente per dirottare il sangue verso i muscoli attivi. Non è quindi la digestione a rubare sangue ai muscoli, è lo sforzo intenso a spostare il sangue via dai visceri, e serve un'attività fisica intensa e prolungata come il nuoto agonistico o una gara di endurance. Nei triatleti che gareggiano in condizioni estreme di ultra-endurance la prevalenza dei disturbi gastrointestinali arriva fino al 93% dei casi. A riposo, durante la digestione, lo spostamento resta lieve. È la differenza tra camminare in centro e correre una maratona.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fenomeno reale, distinto sia dal mito della congestione sia dallo shock da acqua fredda, è l'ipotensione post-prandiale, un calo della pressione sistolica entro due ore da un pasto. Uno studio pubblicato nel 2025 lo ha rilevato nel 23% di un campione di 111 adulti sani che riferivano sintomi post-pasto, non solo negli anziani o nelle persone con diabete, tra le popolazioni più frequentemente colpite. Si manifesta con capogiro, vista offuscata, sensazione di svenimento, e non è un blocco della digestione né un meccanismo specifico legato all'acqua.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National Weather Service statunitense l'immersione improvvisa in acqua più fredda del corpo può innescare un respiro affannoso involontario, una respirazione rapida o iperventilazione, una reazione che, se si inspira acqua nel momento sbagliato, può creare un'emergenza da annegamento. Il riflesso non richiede acqua gelida, può scattare già a partire da circa 25°C, e lo shock può essere altrettanto grave con acqua a 10-15°C quanto con acqua vicina a 2°C, perché ciò che conta è lo scarto rispetto alla temperatura corporea. L'RNLI aggiunge che la frequenza respiratoria può aumentare fino a dieci volte rispetto al normale, mentre i vasi sanguigni della pelle si chiudono e il battito accelera. Tra le raccomandazioni ufficiali dell'Istituto Superiore di Sanità compare l'indicazione di evitare di tuffarsi repentinamente in acqua dopo aver mangiato o dopo un'esposizione prolungata al sole, una cautela contro l'ingresso brusco in acqua, non l'affermazione che la digestione provochi annegamento.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tre meccanismi diversi, spesso confusi tra loro. La riduzione del flusso sanguigno viscerale, fino all'80%, è innescata dallo sforzo fisico intenso e prolungato, non dal pasto. Lo shock da acqua fredda è innescato dall'ingresso brusco in acqua più fredda del corpo ed è indipendente dal pasto. L'ipotensione post-prandiale è invece una risposta cardiovascolare al pasto, quindi legata al pasto, ma non è un blocco della digestione, ed è stata rilevata nel 23% di un campione di 111 adulti sani in uno studio del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si contano circa 400 decessi l'anno per annegamento e 800 ricoveri ospedalieri, un dato ormai stabile da decenni dopo il forte calo registrato tra gli anni '70 e la fine degli anni '90. Nella scomposizione delle cause per il periodo 2016-2021 la causa singola più frequente è il malore improvviso, con 58 casi a stagione, seguito dal non saper nuotare, con 26 decessi l'anno, e dalle correnti di ritorno, altri 26 decessi l'anno. Una categoria distinta legata alla digestione o al bagno dopo i pasti non compare in questa scomposizione ufficiale. Secondo l'RNLI bastano circa 300 ml di acqua di mare nei polmoni perché un adulto in piena forma inizi ad annegare.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Nella scomposizione ufficiale dell'Istituto Superiore di Sanità delle cause di annegamento in Italia, nel periodo 2016-2021, il malore improvviso è la causa singola più frequente, con 58 casi a stagione, e una categoria distinta chiamata congestione o bagno dopo i pasti non compare. Seconda domanda per la classe, da quale temperatura può scattare lo shock da acqua fredda? Secondo il National Weather Service statunitense già a partire da circa 25°C.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il Recap online ha un quiz da 5 domande e 8 flashcards, con l'elenco completo delle fonti in fondo alla pagina. Il punto da portare a casa, il racconto tradizionale della congestione, con il sangue bloccato nello stomaco e i crampi improvvisi, non trova riscontro nei dati raccolti dalle organizzazioni di soccorso in acqua né nella fisiologia dello sforzo a riposo, mentre il fattore che le fonti individuano come realmente pericoloso è l'ingresso brusco in acqua molto più fredda del corpo, specie dopo una lunga esposizione al sole.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bagno dopo mangiato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mito della congestione, e qual è il rischio vero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SCENA IN SPIAGGIA</a:t>
            </a:r>
            <a:endParaRPr lang="en-US" sz="1300" dirty="0"/>
          </a:p>
        </p:txBody>
      </p:sp>
      <p:sp>
        <p:nvSpPr>
          <p:cNvPr id="3" name="Shape 1"/>
          <p:cNvSpPr/>
          <p:nvPr/>
        </p:nvSpPr>
        <p:spPr>
          <a:xfrm>
            <a:off x="503936" y="2106016"/>
            <a:ext cx="47827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quanto tempo ci dicono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aspettare?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il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dicono le fonti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fisiologia, al contrario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rischio vero in acqua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dove arriva il mito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secolo di consigli, prima degli studi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TRA IL CONSIGLIO E LE PROVE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guardia dai crampi</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effetto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negli studi sui nuotatori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manuale scout britannico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studi sui nuotatori</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revisione della Croce Rossa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dicono le fonti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Croce Rossa americana, ISS, medicina d'urgenza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grande organizzazione raccomanda di aspettare.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Croce Rossa americana, in una revisione del 2011,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ha trovato casi 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annegamento legati al pasto. Singoli medici mantengono comunque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 posizione prudenziale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ASPETTARE, E SECONDO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Croce Rossa americana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Entro un'ora, rischio invariato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VIENE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Revisione della letteratura, 2011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Medico di pronto soccorso</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CONSIGLIA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ore, in via prudenziale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QUALI PASTI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Pesanti e ricchi di grassi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c'è un numero unico valido per tutti.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La fisiologia, al contrario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toglie sangue a chi, e quando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LA DIGESTIONE A SPOSTARE IL SANGUE, È LO SFORZO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Lieve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spostamento a riposo</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durante la digestione, non basta a provocare crampi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calo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flusso ai visceri, solo con sforzo intenso e prolungato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punta tra i triatleti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disturbi gastrointestinali in ultra-endurance estremo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L'OBIEZIONE</a:t>
            </a:r>
            <a:endParaRPr lang="en-US" sz="1300" dirty="0"/>
          </a:p>
        </p:txBody>
      </p:sp>
      <p:sp>
        <p:nvSpPr>
          <p:cNvPr id="3" name="Shape 1"/>
          <p:cNvSpPr/>
          <p:nvPr/>
        </p:nvSpPr>
        <p:spPr>
          <a:xfrm>
            <a:off x="503936" y="1737208"/>
            <a:ext cx="20111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dopo un pasto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abbondante ci si sente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Il rischio vero in acqua</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shock che non c'entra col pasto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RISCHIO DOCUMENTATO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pericolo in acqua ha un altro nome.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Lo shock da acqua fredda</a:t>
            </a:r>
            <a:pPr indent="0" marL="0">
              <a:lnSpc>
                <a:spcPct val="125000"/>
              </a:lnSpc>
              <a:buNone/>
            </a:pPr>
            <a:r>
              <a:rPr lang="en-US" sz="1750" dirty="0">
                <a:solidFill>
                  <a:srgbClr val="D8D6CF"/>
                </a:solidFill>
                <a:latin typeface="+mn-lt" pitchFamily="34" charset="0"/>
                <a:ea typeface="+mn-lt" pitchFamily="34" charset="-122"/>
                <a:cs typeface="+mn-lt" pitchFamily="34" charset="-120"/>
              </a:rPr>
              <a:t> può scattare già a circa 25°C ed è del tutto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indipendente dall'aver mangiato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L'ISS raccomanda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tuffarsi repentinamente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dopo il pasto o dopo una lunga esposizione al sole.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SFORZO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Flusso viscerale</a:t>
            </a:r>
            <a:endParaRPr lang="en-US" sz="23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80%</a:t>
            </a:r>
            <a:pPr indent="0" marL="0">
              <a:buNone/>
            </a:pPr>
            <a:r>
              <a:rPr lang="en-US" sz="1600" b="1" dirty="0">
                <a:solidFill>
                  <a:schemeClr val="bg1"/>
                </a:solidFill>
                <a:latin typeface="+mj-lt" pitchFamily="34" charset="0"/>
                <a:ea typeface="+mj-lt" pitchFamily="34" charset="-122"/>
                <a:cs typeface="+mj-lt" pitchFamily="34" charset="-120"/>
              </a:rPr>
              <a:t> in meno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calo massimo, per lo sforzo e non per il pasto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ENTRANDO IN ACQUA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Acqua fredda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25°C</a:t>
            </a:r>
            <a:pPr indent="0" marL="0">
              <a:buNone/>
            </a:pPr>
            <a:r>
              <a:rPr lang="en-US" sz="1600" b="1" dirty="0">
                <a:solidFill>
                  <a:schemeClr val="bg1"/>
                </a:solidFill>
                <a:latin typeface="+mj-lt" pitchFamily="34" charset="0"/>
                <a:ea typeface="+mj-lt" pitchFamily="34" charset="-122"/>
                <a:cs typeface="+mj-lt" pitchFamily="34" charset="-120"/>
              </a:rPr>
              <a:t> o meno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Indipendente dall'aver mangiato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DOPO IL PASTO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Ipotensione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50" b="1" dirty="0">
                <a:solidFill>
                  <a:schemeClr val="accent1"/>
                </a:solidFill>
                <a:latin typeface="+mj-lt" pitchFamily="34" charset="0"/>
                <a:ea typeface="+mj-lt" pitchFamily="34" charset="-122"/>
                <a:cs typeface="+mj-lt" pitchFamily="34" charset="-120"/>
              </a:rPr>
              <a:t>23%</a:t>
            </a:r>
            <a:pPr indent="0" marL="0">
              <a:buNone/>
            </a:pPr>
            <a:r>
              <a:rPr lang="en-US" sz="1600" b="1" dirty="0">
                <a:solidFill>
                  <a:schemeClr val="accent1"/>
                </a:solidFill>
                <a:latin typeface="+mj-lt" pitchFamily="34" charset="0"/>
                <a:ea typeface="+mj-lt" pitchFamily="34" charset="-122"/>
                <a:cs typeface="+mj-lt" pitchFamily="34" charset="-120"/>
              </a:rPr>
              <a:t> di 111 adulti</a:t>
            </a:r>
            <a:endParaRPr lang="en-US" sz="4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uno studio del 2025, non un blocco digestivo</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L'ANNEGAMENTO IN ITALIA, SECONDO L'ISS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annegamento in Italia, un dato stabile da decenni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ricoveri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negli ospedali italiani, sempre secondo l'ISS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a stagione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malore improvviso, la causa singola più frequente nel periodo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Italia, qual è la causa di annegamento più frequente secondo l'ISS?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malore improvviso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congestione da digestione, come categoria a sé</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punture di meduse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recaplica.com/it/scienza/bagno-in-mare-dopo-mangiato/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Croce Rossa americana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Bagno dopo mangiato: la congestione è un mito?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