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L'autunno è la stagione di passaggio tra l'estate e l'inverno e ha due inizi diversi secondo chi lo misura, quello meteorologico, sempre l'1 settembre, e quello astronomico, legato all'equinozio. Vediamo perché esistono due calendari, perché le foglie cambiano colore, cosa succede al clima e cosa succede al corpo umano e ad alcuni animali quando le giornate si accorciano.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presto, ma per i meteorologi no, secondo il Met Office l'autunno meteorologico comincia sempre l'1 settembre e finisce il 30 novembre, un blocco fisso di tre mesi usato per confrontare le statistiche climatiche tra un anno e l'altro. L'autunno astronomico, quello legato all'equinozio, arriva più tardi, il 22 o il 23 settembre, con una data che cambia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meteorologico comincia sempre l'1 settembre e finisce il 30 novembre, un blocco fisso di tre mesi che rende più semplice confrontare le statistiche climatiche tra un anno e l'altro. L'autunno astronomico comincia invece con l'equinozio, il 22 o il 23 settembre secondo Met Office e Treccani, quando il Sole passa sopra l'equatore celeste, e dura fino al solstizio d'inverno.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SUNY College of Environmental Science and Forestry, i pigmenti carotenoidi e xantofille, gialli e arancioni, sono presenti nella foglia tutto l'anno, ma restano mascherati dal verde della clorofilla; quando la clorofilla si rompe, per i cambiamenti nella durata del giorno e nella temperatura, quei colori emergono. Il rosso, invece, nasce da pigmenti prodotti apposta in autunno, gli antociani. Anche la caduta della foglia è un processo attivo, governato da uno strato di cellule specializzate che ne stacca gradualmente i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giallo e l'arancio, carotenoidi e xantofille, sono già presenti nella foglia tutto l'anno e vengono solo smascherati dalla rottura della clorofilla; il rosso, gli antociani, viene prodotto apposta dalla pianta in autunno. Anche la caduta della foglia non è un semplice seccarsi, ma un processo attivo, governato da uno strato di cellule specializzate che ne stacca gradualmente i tessuti, secondo la SUNY College of Environmental Science and Forestry.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porta temperature più basse, giornate più corte e spesso un tempo instabile, con le perturbazioni atlantiche che verso la fine della stagione possono portare forti raffiche di vento; nel Regno Unito la temperatura media autunnale, nel periodo 1991-2020, è di 9,71°C. GOV.UK indica che nei paesi che adottano il cambio dell'ora le lancette tornano indietro di un'ora l'ultima domenica di ottobre, il 25 ottobre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collega la riduzione delle ore di luce, dopo l'equinozio, a un calo di serotonina nelle persone con disturbo affettivo stagionale; il pattern più comune comincia spesso in tardo autunno, con sintomi come sonnolenza eccessiva e desiderio di carboidrati. Non va confuso con un semplice calo d'umore occasionale, la diagnosi richiede episodi ricorrenti per almeno due anni consecutivi nella stessa stagione.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U.S. Fish and Wildlife Service, ogni autunno le popolazioni nordamericane di farfalla monarca entrano in diapausa, uno stato di riproduzione sospesa, e migrano verso i siti di svernamento; la popolazione orientale percorre fino a 3.000 miglia, circa 4.800 km, in oltre due mesi, a una media di 70-75 miglia al giorno, con un record giornaliero tracciato di 265 miglia. Molte specie di uccelli migrano a loro volta verso climi più caldi, anche se qui non ci sono cifre verificate da citare.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calendari, un solo cambio di colore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0342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meteorologi l'autunno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già iniziato,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 LO STESSO AUTUNNO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meteorologico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l'1 settembre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il 30 novembre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astronomico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l'equinozio, 22-23 settembre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sopra l'equatore, luce e buio pari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calendario fisso serve alle statistiche, quello variabile al cielo.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DENTRO UNA FOGLIA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Pigmenti mascherati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nuovi, solo scoperti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di abscissione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la foglia attivamente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Clorofilla attiva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 domina tutta la bella stagione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clorofilla si rompe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 e arancio emergono, già presenti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Antociani e caduta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rosso nasce apposta, poi la foglia si stacca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foglie non muoiono quando cambiano colore, reagiscono.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giallo e l'arancio erano già nella foglia, il rosso degli antociani viene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apposta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la caduta è un processo attivo guidato da uno strato di cellule specializzate.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L'AUTUNNO,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9,71°C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 media, autunno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media di lungo periodo 1991-2020, secondo il Met Office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2026, il cambio dell'ora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convenzione amministrativa, non l'equinozio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Instabile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a fine stagione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perturbazioni atlantiche con piogge e forti raffiche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più comune del disturbo affettivo stagionale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comincia in tardo autunno,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ricorrenza minima per la diagnosi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basta un calo d'umore occasionale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Sonno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eccessivo, e fame di carboidrati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sintomi tipici di questo pattern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MIGRAZIONE MISURABILE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circa 4.800 km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diapausa, verso il Messico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mesi, o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durata tipica del viaggio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 al giorno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lo U.S. Fish and Wildlife Service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recaplica.com/it/scienza/autunno-stagione-clima-effetti/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Treccani · NASA · SUNY ESF · NIMH · GOV.UK · US FWS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Autunno: cos'è, quando inizia e perché le foglie cambiano colore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