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Bandura descrive come le persone imparano osservando e imitando altri in un contesto sociale, non solo ricevendo un rinforzo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Bandura (1977), le persone acquisiscono comportamenti, atteggiamenti e reazioni emotive osservando e imitando altri, non solo attraverso il rinforzo diretto che studiava il comportamentismo.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Quattro tappe, dai meccanismi del modellamento, all'esperimento più noto, fino all'autoefficacia e all'evoluzione della teoria.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1 descrive questi tre processi come condizioni necessarie, se manca anche solo uno, l'imitazione non avviene, anche davanti a un modello chiaro.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serve anche la motivazione, l'osservatore valuta i premi e le punizioni visti accadere al modello prima di imitarlo, secondo Fonte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2 riporta che circa il 70% dei bambini dei gruppi non aggressivo o di controllo non mostrò alcuna imitazione aggressiva.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2, il gruppo che aveva visto il modello aggressivo imitò significativamente più aggressività, fisica e verbale, degli altri due gruppi.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L'autoefficacia è la fiducia nella propria capacità di organizzare ed eseguire le azioni necessarie per una situazione specifica, secondo Bandura (1997) nasce dai successi già ottenuti, dall'osservazione di altri che riescono, dagli incoraggiamenti ricevuti e dallo stato fisico ed emotivo del momento.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1 e Frontiers in Psychology confermano entrambe l'anno 1986 e l'aggiunta di autoefficacia e determinismo reciproco alla teoria del 1977.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Frontiers in Psychology descrive la teoria di Bandura come una sfida ai cardini centrali del comportamentismo, un punto su cui Fonte 1 e questa fonte accademica concordano.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giusta è la prima, attenzione, ritenzione, riproduzione motoria, motivazione. Seconda domanda per la classe, quanti bambini parteciparono all'esperimento della bambola Bobo, e in quanti gruppi furono divisi?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anche il confronto con comportamentismo e costruttivismo, il quiz e le flashcard.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Apprendimento sociale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teoria di Albert Bandura, tra osservazione e autoefficacia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1770177" y="2843632"/>
            <a:ext cx="507613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impariamo tanto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solo guardando gli altri?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QUESTA PRESENTAZIONE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processi del modellamento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bambola Bobo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L'autoefficacia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1977 al 1986</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quattro processi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Dall'attenzione alla motivazione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MODELLAMENTO, PASSO PER PASSO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Attenzione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Notare e giudicare il modello degno di imitazione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Ritenzione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Conservare il comportamento in una rappresentazione mentale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Riproduzione motoria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Avere la capacità di rifare fisicamente ciò che si è visto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QUARTO PROCESSO</a:t>
            </a:r>
            <a:endParaRPr lang="en-US" sz="1300" dirty="0"/>
          </a:p>
        </p:txBody>
      </p:sp>
      <p:sp>
        <p:nvSpPr>
          <p:cNvPr id="3" name="Shape 1"/>
          <p:cNvSpPr/>
          <p:nvPr/>
        </p:nvSpPr>
        <p:spPr>
          <a:xfrm>
            <a:off x="503936" y="2474824"/>
            <a:ext cx="520801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Aver notato e ricordato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basta per decidere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imitare?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bambola Bobo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esperimento del 1961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L'ESPERIMENTO DEL 1961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bambini coinvolti</a:t>
            </a:r>
            <a:pPr indent="0" marL="0">
              <a:lnSpc>
                <a:spcPct val="120000"/>
              </a:lnSpc>
              <a:buNone/>
            </a:pPr>
            <a:r>
              <a:rPr lang="en-US" sz="1500" dirty="0">
                <a:solidFill>
                  <a:schemeClr val="tx2"/>
                </a:solidFill>
                <a:latin typeface="+mn-lt" pitchFamily="34" charset="0"/>
                <a:ea typeface="+mn-lt" pitchFamily="34" charset="-122"/>
                <a:cs typeface="+mn-lt" pitchFamily="34" charset="-120"/>
              </a:rPr>
              <a:t>: 36 maschi e 36 femmine, 3-6 anni, Stanford University Nursery School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gruppi da 24 bambini</a:t>
            </a:r>
            <a:pPr indent="0" marL="0">
              <a:lnSpc>
                <a:spcPct val="120000"/>
              </a:lnSpc>
              <a:buNone/>
            </a:pPr>
            <a:r>
              <a:rPr lang="en-US" sz="1500" dirty="0">
                <a:solidFill>
                  <a:schemeClr val="tx2"/>
                </a:solidFill>
                <a:latin typeface="+mn-lt" pitchFamily="34" charset="0"/>
                <a:ea typeface="+mn-lt" pitchFamily="34" charset="-122"/>
                <a:cs typeface="+mn-lt" pitchFamily="34" charset="-120"/>
              </a:rPr>
              <a:t>: modello aggressivo, modello non aggressivo, nessun modello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senza imitazione aggressiva</a:t>
            </a:r>
            <a:pPr indent="0" marL="0">
              <a:lnSpc>
                <a:spcPct val="120000"/>
              </a:lnSpc>
              <a:buNone/>
            </a:pPr>
            <a:r>
              <a:rPr lang="en-US" sz="1500" dirty="0">
                <a:solidFill>
                  <a:schemeClr val="tx2"/>
                </a:solidFill>
                <a:latin typeface="+mn-lt" pitchFamily="34" charset="0"/>
                <a:ea typeface="+mn-lt" pitchFamily="34" charset="-122"/>
                <a:cs typeface="+mn-lt" pitchFamily="34" charset="-120"/>
              </a:rPr>
              <a:t>: nei gruppi senza modello aggressivo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L'ESPERIMENTO DELLA BAMBOLA BOBO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Modello aggressivo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24 BAMBINI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osservano un adulto colpire il pupazzo Bobo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RISULTATO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imitazione, anche azioni nuove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600" b="1" dirty="0">
                <a:solidFill>
                  <a:schemeClr val="accent1"/>
                </a:solidFill>
                <a:latin typeface="+mj-lt" pitchFamily="34" charset="0"/>
                <a:ea typeface="+mj-lt" pitchFamily="34" charset="-122"/>
                <a:cs typeface="+mj-lt" pitchFamily="34" charset="-120"/>
              </a:rPr>
              <a:t>Non aggressivo o nessun modello</a:t>
            </a:r>
            <a:endParaRPr lang="en-US" sz="16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48 BAMBINI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osservano un adulto calmo, o nessun modello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RISULTATO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quasi nessuna imitazione aggressiva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modello aggressivo aumenta l'imitazione, comprese azioni mai mostrate.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L'autoefficacia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Credere di potercela fare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FIDUCIA SPECIFICA</a:t>
            </a:r>
            <a:endParaRPr lang="en-US" sz="1300" dirty="0"/>
          </a:p>
        </p:txBody>
      </p:sp>
      <p:sp>
        <p:nvSpPr>
          <p:cNvPr id="3" name="Shape 1"/>
          <p:cNvSpPr/>
          <p:nvPr/>
        </p:nvSpPr>
        <p:spPr>
          <a:xfrm>
            <a:off x="503936" y="2474824"/>
            <a:ext cx="60283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conta credere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riuscire in un compito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preciso?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1977 al 1986</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teoria si rinnova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LIBRO FONDATIVO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1977</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1977</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Bandura pubblica Social Learning Theory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RINOMINA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1986</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1986</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Diventa Social Cognitive Theory, con l'autoefficacia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PRINCIPIO AGGIUNTO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Reciproco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Determinismo reciproco: persona, comportamento e ambiente si influenzano a vicenda</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UN'IDEA DIFFUSA DA CORREGGERE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Bandura non è un comportamentista puro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differenza di Skinner, considera le persone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elaboratori attivi di informazioni</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riflettono sul legame tra comportamento e conseguenze.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Quali sono i quattro processi del modellamento, in ordine?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Attenzione, ritenzione, riproduzione motoria, motivazione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Percezione, memoria, azione, ricompensa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Osservazione, imitazione, rinforzo, generalizzazione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recaplica.com/it/scienza/apprendimento-sociale-bandura/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Simply Psychology · Frontiers in Psychology · National University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Bandura e la teoria dell'apprendimento sociale, tra osservazione e autoefficacia — Recap</dc:title>
  <dc:subject>PptxGenJS Presentation</dc:subject>
  <dc:creator>Recaplica</dc:creator>
  <cp:lastModifiedBy>Recaplica</cp:lastModifiedBy>
  <cp:revision>1</cp:revision>
  <dcterms:created xsi:type="dcterms:W3CDTF">2026-09-27T17:23:18Z</dcterms:created>
  <dcterms:modified xsi:type="dcterms:W3CDTF">2026-09-27T17:23:18Z</dcterms:modified>
</cp:coreProperties>
</file>