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L'apparato muscolare è l'insieme dei muscoli che permette di muoverci, respirare e far battere il cuore. Il corpo umano ne conta più di 600, che da soli costituiscono circa il 30-40% della massa corporea totale. Oggi vediamo i tre tipi di tessuto muscolare, com'è fatto dentro il muscolo scheletrico, come parte una contrazione e chi comanda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il muscolo scheletrico risponde a un comando cosciente, tanto che puoi scegliere di piegare un gomito o strizzare l'occhio. Cardiaco e liscio lavorano senza bisogno del pensiero, anche mentre dormi, il cuore batte da solo, l'intestino spinge il cibo, i vasi sanguigni si restringono o si allargano per regolare la 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vengono da Cleveland Clinic, più di 600 muscoli scheletrici e una quota di massa corporea tra il 30 e il 40%. Il conteggio esatto però non è fisso, dipende da come si contano e si raggruppano i muscoli, tanto che alcune classificazioni ne elencano più di 650.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tre tipi dipende dalla forma delle cellule e da come sono disposte al loro interno actina e miosina. Lo scheletrico muove le ossa tramite i tendini ed è volontario. Il cardiaco forma il cuore, ha cellule corte e ramificate collegate dai dischi intercalari, ed è involontario. Il liscio riveste le pareti di organi cavi come stomaco, intestino e vasi sanguigni, ha cellule affusolate a fuso e non mostra striature.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volontario si contrae quando decidiamo di muoverlo, camminare, afferrare un oggetto. I muscoli involontari lavorano in automatico. Un caso a parte è il diaframma, muscolo scheletrico che si contrae e si rilassa da solo per far entrare e uscire l'aria dai polmoni, pur restando sotto controllo volontario quando serve, per esempio trattenendo il respiro.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muscolo scheletrico non è un blocco unico. All'esterno l'epimisio avvolge tutto il muscolo, dentro ci sono i fasci, avvolti dal perimisio, e in ogni fascio molte fibre muscolari, avvolte dall'endomisio. La fibra è una cellula multinucleata lunga anche diversi centimetri, e contiene le miofibrille, filamenti fatti di sarcomeri in fila. Il sarcomero è il tratto di miofibrilla compreso tra due dischi Z ed è l'unità che si accorcia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al microscopio mostra bande chiare e scure alternate. La banda A, scura, contiene i filamenti spessi di miosina, in parte sovrapposti a quelli sottili di actina; le bande I, chiare, ai lati della banda A, contengono solo actina; al centro corre la linea M, e vicino ad essa la zona H, dove c'è solo miosina. Il muscolo liscio non ha questa organizzazione regolare, quindi non appare striato.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giunzione neuromuscolare il nervo rilascia acetilcolina, che apre canali sulla membrana della fibra e la fa depolarizzare. Il segnale elettrico ordina al reticolo sarcoplasmatico di liberare grandi quantità di ioni calcio. Il calcio si lega alla troponina, che sposta la tropomiosina e scopre sull'actina i punti dove la miosina può agganciarsi. Da lì parte il ciclo dei ponti trasversali, e lo scorrimento ripetuto su migliaia di sarcomeri in fila accorcia l'intera fibra.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Troponina e tropomiosina sono attaccate ai filamenti di actina e controllano quando actina e miosina possono agganciarsi. La testa della miosina si aggancia all'actina, consuma ATP per staccarsi e ricaricarsi, si aggancia di nuovo un poco più avanti e tira il filamento verso il centro del sarcomero. Senza ATP il ciclo si blocca.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cardiaco è un tipo di tessuto a sé. I dischi intercalari sono giunzioni che collegano le sue cellule, propagano il segnale elettrico e fanno contrarre il cuore in modo sincronizzato. Lo stomaco, invece, è rivestito di muscolo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massetere, il muscolo della mascella, può chiudere i denti con una forza fino a circa 90 kg sui molari, il valore più alto per forza assoluta. Lo stapedio, nell'orecchio medio, misura meno di un millimetro e controlla la vibrazione della staffa, proteggendo l'udito. Il gluteo massimo è il più grande per dimensioni, che non vuol dire il più forte.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Il sarcomero è il tratto di miofibrilla compreso tra due dischi Z e contiene i filamenti di actina e miosina che, scorrendo l'uno sull'altro, lo accorciano. La miofibrilla è fatta di tanti sarcomeri in fila, il fascio raggruppa più fibre. Se c'è tempo, seconda domanda dal quiz del Recap, quali sono i tre tipi di tessuto muscolare? Scheletrico, cardiaco e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L'apparato muscolare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tessuti, più di 600 muscoli, un corpo che si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334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puoi alzare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braccio ma non fermare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battito?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Scheletrico, cardiaco, liscio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MUSCOLO C'È IN UN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muscoli scheletrici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nel corpo umano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30-40%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massa corporea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muscolo scheletrico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 di tessuto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scheletrico, cardiaco, liscio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VOLONTARIO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Scheletrico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muove le ossa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Cardiaco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nel cuore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cellule corte e ramificate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Liscio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striature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cavi e vasi sanguigni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MOVIMENTO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TESSUTO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Scheletrico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Bicipite, quadricipite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Involontario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TESSUTI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Cardiaco e liscio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Cuore, intestino, vasi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scegliere di piegare un gomito, non di fermare il cuore.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Fasci, fibre, miofibrille, sarcomeri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SCATOLE CINESI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Avvolto dal perimisio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molte fibre muscolari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cellula, multinucleata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Lunga anche diversi centimetri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Sarcomero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 dischi Z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il muscolo si accorcia davvero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62656" y="2843632"/>
            <a:ext cx="19015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anche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muscolo striato?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segnale nervoso al movimento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NERVO AL MOVIMENTO,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Acetilcolina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depolarizza la fibra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e ricarica la miosina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Segnale nervoso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giunzione neuromuscolare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del calcio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reticolo sarcoplasmatico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actina e miosina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ACTINA CONTRO MIOSINA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FILAMENTO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Troponina, tropomiosina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Miosina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CONSUMA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ATP, a ogni aggancio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Scorrendo l'una sull'altra, accorciano il sarcomero.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crede, e i primati del corpo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non è fatto del tessuto dello stomaco.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 tipo di tessuto a sé,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lo scheletrico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il liscio, con le cellule unite dai dischi intercalari.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RECORD DEL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~90 kg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massetere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forza sui molari, il più forte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 mm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stapedio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piccolo, nell'orecchio medio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gluteo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muscolo più grande di tutti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l'unità contrattile di base del muscolo scheletrico?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sarcomero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miofibrilla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fascio muscolare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recaplica.com/it/scienza/apparato-muscolare/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Kenhub · Cleveland Clinic · Treccani · NCBI Bookshelf · Healthline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Apparato muscolare: come funzionano i muscoli del corpo umano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