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cos'è l'angolo critico, come si calcola con la legge di Snell e dove si usa: fibre ottiche, diamanti, prismi.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il suo angolo critico è molto basso, 24,4°: sopra quell'angolo la luce resta a rimbalzare dentro la pietra per riflessione totale interna, come spiega College Physics (OpenStax).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valori sono approssimati e non tengono conto della dispersione, cioè della variazione dell'indice secondo la lunghezza d'onda della luce, come precisa HyperPhysics.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l'angolo critico tutta la luce resta dentro il mezzo più denso, riflessa, secondo HyperPhysics.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valori vengono sia da HyperPhysics sia da College Physics (OpenStax): confrontati, mostrano perché il diamante trattiene la luce più dell'acqua.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applicazioni raccontate da HyperPhysics: fibre ottiche, la brillantezza dei diamanti spiegata da College Physics (OpenStax), e i prismi polarizzatori.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dice il Dipartimento di Astronomia della San Diego State University: un gradiente di temperatura costante nell'aria produce un gradiente di densità, e quindi d'indice di rifrazione, quasi lineare con l'altezza.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48,6°, lo stesso valore riportato da HyperPhysics e da College Physics (OpenStax). Seconda domanda: perché il diamante ha un angolo critico più basso dell'acqua?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Quiz, flashcard e mappa concettuale sono nella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Angolo limite e riflessione totale interna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oltre il quale la luce non torna indietro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4810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diamante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trattiene la luce che entra,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invece di lasciarla uscire?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ALLE APPLICAZIONI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l'angolo critico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con la legge di Snell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usa: fibre ottiche e diamanti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dei miraggi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l'angolo critico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la luce non esce più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INDICI DI RIFRAZIONE, DA HYPERPHYSICS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1,33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 dell'acqua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4/3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1,50-1,62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 del vetro crown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seconda del tipo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2,417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 del diamante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più alto dei tre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AUMENTANDO L'ANGOLO DI INCIDENZA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piccolo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rifrange soltanto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critico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raggio rasenta la superficie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il critico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rifrazione, solo riflesso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di Snell al limite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E DIAMANTE, ANGOLI CRITICI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1,33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CRITICO VERSO L'ARIA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48,6°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Diamante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2,417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CRITICO VERSO L'ARIA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24,4°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 l'indice di rifrazione, più basso l'angolo critico.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Fibre, diamanti, prismi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USI DELLA RIFLESSIONE TOTALE INTERNA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Fibre ottiche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Trasporto di luce su lunghe distanze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rimbalza sulle pareti interne quasi senza uscirne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Diamanti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brillano così tanto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l'angolo critico basso trattiene la luce dentro la pietra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Prismi ottici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Strumenti di laboratorio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usati come prismi polarizzatori negli strumenti ottici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dei miraggi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quello che sembra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miraggi non sono un caso di riflessione totale interna.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 è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gradiente di densità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nell'aria vicino al suolo, che incurva il raggio con continuità.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l'angolo critico per il passaggio dall'acqua all'aria?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24,4°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48,6°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recaplica.com/it/scienza/angolo-limite-riflessione-totale-interna/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College Physics (OpenStax) · San Diego State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Angolo limite e riflessione totale interna: cos'è e come si calcola — Recap</dc:title>
  <dc:subject>PptxGenJS Presentation</dc:subject>
  <dc:creator>Recaplica</dc:creator>
  <cp:lastModifiedBy>Recaplica</cp:lastModifiedBy>
  <cp:revision>1</cp:revision>
  <dcterms:created xsi:type="dcterms:W3CDTF">2026-10-16T04:37:17Z</dcterms:created>
  <dcterms:modified xsi:type="dcterms:W3CDTF">2026-10-16T04:37:17Z</dcterms:modified>
</cp:coreProperties>
</file>