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cinque idee al centro della disciplina, una dopo l'altra: prima la funzione, poi il limite, poi la continuità, poi la derivata, infine 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le funzioni definite su insiemi di numeri reali o complessi: da lì si arriva, passo per passo, a limite, continuità, derivata e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così la funzione: una corrispondenza da un dominio A a un codominio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epsilon-delta riportata da MathWorld: vale sia per le funzioni sia per le successioni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continuità è condizione necessaria, non sufficiente, per l'esistenza della derivata: serve anche che i due rapporti incrementali, da destra e da sinistra, coincidano.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introdusse le fluxions nel suo Tract on Fluxions, nell'ottobre 1666, insieme a quella che MacTutor descrive come la prima formulazione esplicita del teorema fondamentale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costante C esiste perché la derivata di una costante è sempre zero: F(x) e F(x)+C hanno la stessa derivata.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lavorò soprattutto tra il 1665 e il 1670; Leibniz arrivò a risultati simili negli anni successivi, pubblicando per primo, nel 1684, sugli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funzioni, limiti, continuità, derivate e integrali,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Analisi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funzione a limite, continuità, derivata e integrale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1608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davvero l'analisi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codominio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elemento di A si associa a uno e un solo elemento di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Univoca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corrispondenza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elementi di A possono condividere la stessa immagine, mai il contrario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di errore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quanto piccolo, i valori ci restano dentro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vicinanza al punto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una distanza entro cui questo succede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uguale al valore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BASTA DA SOLA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derivata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Derivabilità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continuità nel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incrementale uguale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non è sempre derivabile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 PER LA DERIVATA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Leibniz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MathWorld, prevalse nell'uso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Newton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punto sopra la lettera indicava la velocità istantanea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INTEGRALE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infiniti pezzi per trovare un'area tra due estremi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indefinito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famiglia di funzioni, non un solo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non ha un solo inventore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arrivò al calcolo per la propria strada,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Newton prima nel tempo, Leibniz primo a pubblicare, nel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recaplica.com/it/scienza/analisi-matematica/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matematica: cos'è e come funziona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