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embeddedFontLst>
    <p:embeddedFont>
      <p:font typeface="Bricolage Grotesque"/>
      <p:regular r:id="rId25"/>
      <p:bold r:id="rId26"/>
    </p:embeddedFont>
    <p:embeddedFont>
      <p:font typeface="Atkinson Hyperlegible"/>
      <p:regular r:id="rId27"/>
      <p:bold r:id="rId28"/>
      <p:italic r:id="rId2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25" Type="http://schemas.openxmlformats.org/officeDocument/2006/relationships/font" Target="fonts/font1.fntdata"/><Relationship Id="rId26" Type="http://schemas.openxmlformats.org/officeDocument/2006/relationships/font" Target="fonts/font2.fntdata"/><Relationship Id="rId27" Type="http://schemas.openxmlformats.org/officeDocument/2006/relationships/font" Target="fonts/font3.fntdata"/><Relationship Id="rId28" Type="http://schemas.openxmlformats.org/officeDocument/2006/relationships/font" Target="fonts/font4.fntdata"/><Relationship Id="rId29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cinque idee al centro della disciplina, una dopo l'altra: prima la funzione, poi il limite, poi la continuità, poi la derivata, infine l'integrale.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Treccani, il settore che studia le funzioni definite su insiemi di numeri reali o complessi: da lì si arriva, passo per passo, a limite, continuità, derivata e integrale.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Wolfram MathWorld definisce così la funzione: una corrispondenza da un dominio A a un codominio B.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Dalla lettera di Leibniz del 1673 alle due definizioni di Eulero, la parola funzione si allarga nel tempo, fino a comprendere ogni dipendenza tra grandezze, non solo le formule esplicite.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la definizione epsilon-delta riportata da MathWorld: vale sia per le funzioni sia per le successioni di numeri.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continuità è condizione necessaria, non sufficiente, per l'esistenza della derivata: serve anche che i due rapporti incrementali, da destra e da sinistra, coincidano.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Newton introdusse le fluxions nel suo Tract on Fluxions, nell'ottobre 1666, insieme a quella che MacTutor descrive come la prima formulazione esplicita del teorema fondamentale del calcolo.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costante C esiste perché la derivata di una costante è sempre zero: F(x) e F(x)+C hanno la stessa derivata.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critiche di Berkeley in The Analyst aprirono, nei decenni successivi, un percorso che culminò nel lavoro di Cauchy sulle definizioni rigorose di limite e continuità.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Newton lavorò soprattutto tra il 1665 e il 1670; Leibniz arrivò a risultati simili negli anni successivi, pubblicando per primo, nel 1684, sugli Acta Eruditorum.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tappe della stessa storia: dalle fluxions di Newton alla notazione di Leibniz, fino al nome che usiamo ancora per il calcolo integrale.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no, serve anche che i due rapporti incrementali (destro e sinistro) esistano e coincidano. Seconda domanda per la classe: perché l'integrale indefinito porta sempre una costante C?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riferimento per approfondire funzioni, limiti, continuità, derivate e integrali, con esempi, mappa concettuale e quiz.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Analisi matematica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funzione a limite, continuità, derivata e integrale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983638" y="2106016"/>
            <a:ext cx="416082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studia davvero l'analisi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matematica?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Funzioni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Limiti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Continuità e derivate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Integrali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Funzioni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punto di partenza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FUNZIONE, IN BREVE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→ B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dominio e codominio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ogni elemento di A si associa a uno e un solo elemento di B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Univoca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corrispondenza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più elementi di A possono condividere la stessa immagine, mai il contrario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NOME NASCE COSÌ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1673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Leibniz conia il termine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1694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Bernoulli la descrive come grandezza variabile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1748-1755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Eulero la generalizza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Limiti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Avvicinarsi senza dover arrivare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DEFINIZIONE FORMALE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Epsilon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margine di errore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quanto piccolo, i valori ci restano dentro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Delta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vicinanza al punto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esiste una distanza entro cui questo succede sempre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Continuità e derivate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 il grafico non si spezza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CONDIZIONI DIVERSE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Continuità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BASTA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limite uguale al valore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BASTA DA SOLA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la derivata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Derivabilità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RICHIEDE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continuità nel punto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PIÙ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rapporto incrementale uguale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Continua non è sempre derivabile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NOTAZIONI PER LA DERIVATA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d/dx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notazione di Leibniz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secondo MathWorld, prevalse nell'uso della disciplina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Fluxions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notazione di Newton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 punto sopra la lettera indicava la velocità istantanea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Integrali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Sommare infiniti pezzi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TIPI DI INTEGRALE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Area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l'integrale definito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somma infiniti pezzi per trovare un'area tra due estremi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F(x) + C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l'integrale indefinito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una famiglia di funzioni, non un solo numero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STORIA LUNGA DUEMILA ANNI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225 a.C.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Archimede, una serie infinita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1666-1684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Newton e Leibniz sviluppano il calcolo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1734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Berkeley critica il rigore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calcolo non ha un solo inventore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Ognuno arrivò al calcolo per la propria strada, in modo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indipendente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Newton prima nel tempo, Leibniz primo a pubblicare, nel 1684.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PROTAGONISTI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Isaac Newton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Fluxions, 1666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Introduce le fluxions e una prima versione del teorema fondamentale del calcolo.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Gottfried Leibniz</a:t>
            </a:r>
            <a:endParaRPr lang="en-US" sz="20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Notazione, 1675-1684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Scrive per primo il simbolo di integrale e pubblica sugli Acta Eruditorum.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Jacob Bernoulli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nome, 1690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Propone «calcolo integrale» al posto di calculus summatorius.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funzione continua in un punto è sempre derivabile lì?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Sì, sempre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la continuità non basta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se è lineare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tutto l'articolo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recaplica.com/it/scienza/analisi-matematica/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Wolfram MathWorld · MacTutor History of Mathematics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Analisi matematica: cos'è e come funziona — Recap</dc:title>
  <dc:subject>PptxGenJS Presentation</dc:subject>
  <dc:creator>Recaplica</dc:creator>
  <cp:lastModifiedBy>Recaplica</cp:lastModifiedBy>
  <cp:revision>1</cp:revision>
  <dcterms:created xsi:type="dcterms:W3CDTF">2026-09-20T19:29:24Z</dcterms:created>
  <dcterms:modified xsi:type="dcterms:W3CDTF">2026-09-20T19:29:24Z</dcterms:modified>
</cp:coreProperties>
</file>