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Un'alluvione è l'allagamento temporaneo di terre che di solito restano asciutte. In queste slide si segue l'acqua dalla pioggia fino al fiume che trabocca.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Piogge forti o lunghe fanno crescere la portata, cioè il volume d'acqua che passa in un punto del fiume in un certo tempo. Quando le sponde non bastano più a contenerla, l'acqua si sparge intorno e colpisce case, fabbriche, strade e campi.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campagna della Protezione Civile chiama esondazione il passaggio in cui il fiume gonfio supera gli argini o li rompe. L'alluvione è l'allagamento che ne deriva. La legge europea mette nell'alluvione anche l'acqua che arriva dal mare sulle coste.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bacino idrografico è tutto il territorio che porta le sue acque di superficie fino a un'unica foce. Quando il terreno è già zuppo la pioggia filtra poco, e dal suolo impermeabile l'acqua arriva al fiume prima. Per la Protezione Civile anche detriti e vegetazione nell'alveo ostacolano la corrente. I grandi fiumi salgono lentamente; nei bacini piccoli, come molti in Italia, la piena arriva poche ore dopo la pioggia.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dati ISPRA elaborati nel 2020, ripresi nel rapporto sul dissesto idrogeologico edizione 2024, i 6,8 milioni di abitanti in zone allagabili nello scenario di pericolosità media sono l'11,5% dei residenti. Gli edifici superano 1,5 milioni, il 10,7% di quelli italiani.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dieci giorni di piogge forti l'Arno uscì dal letto prima ancora di arrivare a Firenze. Lungo il fiume non c'era una rete di monitoraggio, così nessuno annunciò l'esondazione. In via dei Neri una targa segna il livello massimo, 4 metri e 92 centimetri. La Protezione Civile riporta 35 morti in Toscana.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mappe italiane delle zone allagabili seguono i tre scenari fissati dal decreto legislativo 49 del 2010. Nella mosaicatura ISPRA del 2020 le aree a pericolosità elevata coprono il 5,4% del territorio nazionale, quelle a pericolosità media il 10%, quelle a pericolosità bassa il 14%.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tempo di ritorno è il numero medio di anni tra due piene di una certa grandezza. Su un milione di anni, un evento con l'1% di probabilità annua ci si aspetta che capiti circa 10.000 volte, a intervalli irregolari.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L'alluvione lampo nasce da una pioggia molto forte concentrata in poco tempo, di solito meno di sei ore, e può arrivare da pochi minuti a qualche ora dopo. Seconda domanda per la classe, perché in Italia molte piene arrivano così in fretta? Perché i bacini sono in genere piccoli.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mappa concettuale, il quiz, le flashcard e l'elenco delle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Alluvione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 e perché i fiumi escono dagli argini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2106016"/>
            <a:ext cx="16680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fiume esce dagli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argini?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PIOGGIA ALL'ALLERTA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Esondare o allagare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pioggia alla piena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Italia, chi vive in zona allagabile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Probabilità e allerte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Esondare o allagare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parole che indicano due momenti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«IO NON RISCHIO» E DIRETTIVA UE 2007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Esondazione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fiume supera gli argini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Trabocca o li rompe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Alluvione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Allagamento temporaneo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Terre di solito asciutte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il fiume trabocca, poi la zona intorno finisce sott'acqua.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pioggia alla piena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Quanta acqua arriva al fiume, e quanto presto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VERSANTE ALLA FOCE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Terreno saturo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Assorbe meno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Bacino piccolo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Piena in poche ore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Pioggia forte o lunga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Cade su tutto il bacino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portata cresce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Piano nei fiumi grandi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Esondazione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sponde non bastano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Italia, chi vive in zona allagabile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 ISPRA, dati elaborati nel 2020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ITALIA, DATI ISPRA ELABORATI NEL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abitanti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zone allagabili, scenario medio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edifici, e oltre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aree inondabili, scenario medio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beni culturali, quasi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Esposti nello scenario medio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ARNO, NOVEMBRE 1966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L'alluvione di Firenze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 nov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L'Arno esce nel Casentino e nel Valdarno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Firenze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Onda di piena alta tre metri, a 60 km/h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nov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600.000 tonnellate di fango in città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996, quadro di protezione civile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Probabilità e allerte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scenari delle mappe e il conto degli anni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PERICOLOSITÀ ELEVATA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20-50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di ritorno delle piene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PERICOLOSITÀ MEDIA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 frequenti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100-200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di ritorno delle piene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PERICOLOSITÀ BASSA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Scenario massimo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Rari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Eventi rari o estremi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piena «da 100 anni» capita una volta al secolo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lo USGS 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l'1% di probabilità in ogni singolo anno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 NOAA, in quanto tempo cade di solito la pioggia di un'alluvione lampo?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genere meno di sei 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genere tra due e tre giorni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genere più di una settimana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MAPPA, QUIZ E FLASHCARD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l'alluvione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recaplica.com/it/scienza/alluvione/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Direttiva 2007/60/CE · ISPRA · Protezione Civile · Io non rischio · USGS · NOAA · IPCC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Alluvione: come si forma, differenza con inondazione ed esondazione — Recap</dc:title>
  <dc:subject>PptxGenJS Presentation</dc:subject>
  <dc:creator>Recaplica</dc:creator>
  <cp:lastModifiedBy>Recaplica</cp:lastModifiedBy>
  <cp:revision>1</cp:revision>
  <dcterms:created xsi:type="dcterms:W3CDTF">2026-10-22T08:28:02Z</dcterms:created>
  <dcterms:modified xsi:type="dcterms:W3CDTF">2026-10-22T08:28:02Z</dcterms:modified>
</cp:coreProperties>
</file>