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L'algebra usa lettere al posto dei numeri per descrivere relazioni valide per qualsiasi caso, non solo per un problema specifico.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una regola scritta con le lettere vale per infiniti numeri, non per un calcolo solo: è il punto centrale del calcolo letterale.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al-Khwarizmi lavorò sotto il patrocinio del califfo Al-Mamun, alla Casa della Saggezza di Baghdad, nel primo IX secolo.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titolo di «padre dell'algebra» è comunque dibattuto tra gli storici: lo storico Gandz lo attribuisce ad al-Khwarizmi, altri lo riservano al greco Diofanto.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lettere rappresentano numeri variabili: le regole ricavate con il calcolo letterale valgono per ogni valore che possono assumere, non per un caso solo.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L'aritmetica calcola con numeri già noti; l'algebra usa lettere per rappresentare anche quantità generiche o incognite, ed è per questo che la sua soluzione vale per più casi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Equazioni, geometria analitica e trigonometria nascono dal calcolo letterale e lo applicano a problemi diversi: ciascuna merita un Recap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 opzione. Seconda domanda per la classe: perché la proprietà distributiva vale per qualsiasi numero, e non solo per alcuni?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il calcolo letterale, la differenza con l'aritmetica e i rami collegati: equazioni, geometria analitica, trigonometria.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ramo della matematica che usa le lettere per parlare di qualsiasi numero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84399" y="3212440"/>
            <a:ext cx="19027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in matematica, 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certo punto, si comincia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usare le lettere?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letterale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 o algebra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cosa serve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DEL NOME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al-Khwarizmi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IX secolo, Baghdad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Al-Mamun diventa califfo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IX secolo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al-Khwarizmi lavora alla Casa della Saggezza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IX secolo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il trattato che darà il nome all'algebra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DELLA PAROLA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«Al-jabr» indicava un'operazione precisa su un'equazione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Significava spostare un termine da un lato all'altro di un'uguaglianza,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cambiandone il segno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x + 3 = 7 diventa x = 7 − 3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FUNZIONA CON LE LETTERE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a·(b+c)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= a·b + a·c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proprietà distributiva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qualunque a, b,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regola resta vera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 O ALGEBRA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NUMERI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fissi e già conosciuti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risultato preciso e unico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NUMERI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generici, o ancora incogniti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infiniti casi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lettere valgono anche per l'incognita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PORTA IL CALCOLO LETTERALE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trova il valore incognito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 letterale diventa il metodo per risolverle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analitica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unisce numeri e figure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descrive punti e forme con lettere e coordinate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 angoli e lati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 formule letterali per i triangoli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principale tra aritmetica e algebra?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L'aritmetica usa numeri fissi, l'algebra usa lettere per numeri generici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c'è nessuna differenza, sono due nomi per la stessa cosa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L'aritmetica è più recente, l'algebra è più antica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esempi e quiz, su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recaplica.com/it/scienza/algebra/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MacTutor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Algebra: cos'è e come funziona il calcolo letterale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