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concetti fondamentali dell'algebra lineare, uno dopo l'altro: vettori e matrici, sistemi lineari, trasformazioni e autovalori, il legame con la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i sistemi di equazioni lineari, le matrici e i loro determinanti e, in senso più ampio, gli spazi vettoriali e le applicazioni lineari tra 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spazio vettoriale è un insieme di vettori su cui sono definite somma e moltiplicazione per uno scalare; una matrice è una tabella rettangolare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nota che Ax=b si potrebbe risolvere invertendo A, ma l'eliminazione di Gauss resta il metodo numericamente più robusto nella pratica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autovalori e gli autovettori servono, tra l'altro, nell'analisi di stabilità, nella fisica dei corpi in rotazione e nello studio delle piccole oscillazioni nei sistemi vibranti.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rintraccia in questi lavori i primi passi, ancora indipendenti dal nome, del concetto moderno di spazio vettoriale, prima della sistemazione assiomatica di Peano.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descrive l'algebra lineare sia come studio di sistemi di equazioni e matrici sia, in senso più ampio, come studio degli spazi vettoriali definiti in modo assiomatico: due registri della stessa disciplina.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descrive il testo cinese come il primo esempio noto di metodi matriciali; la formalizzazione moderna con spazi vettoriali astratti arriva solo nell'Ottocento, con Cayley nel 1858 e Peano nel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vettori, matrici, spazi vettoriali, trasformazioni lineari e autovalori,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 lineare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Vettori, matrici e spazi vettoriali, dalla Cina antica all'Ottocento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51901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 e matrici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lineari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Trasformazioni e autovalori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SCALARE, VETTORE, MATRICE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moltiplica o scala un vettore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 vettoriale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e moltiplicazione per scalare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Matrice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tabella di numeri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 un sistema o una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CENTRALE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la matrice, x le incognite, b i termini noti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l'eliminazione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più robusto per trovare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AUTOVALORI E AUTOVETTORI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scala il vettore senza cambiarne la direzione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l'autovettore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direzione che resiste alla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PROTAGONISTI DELLA GEOMETRIA VETTORIALE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Geometria,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le trasformazioni di rette e coniche.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Segmenti equipollenti,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equipollenti due segmenti uguali e paralleli.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Quaternioni,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 quaternioni, spazio a quattro dimensioni.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pratico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equazioni e matrici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eliminazione di Gauss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astratto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 vettoriali astratti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assiomi di Peano,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 metodo, non nella materia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 non è nata nell'Ottocento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Procedimenti per risolvere sistemi lineari per colonne compaiono già nel testo cinese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capitoli sull'arte 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attorno al II secolo a.C.; l'Ottocento porta la formalizzazione assiomatica, non l'origine pratica.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recaplica.com/it/scienza/algebra-lineare/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lineare: cos'è e quali sono i suoi concetti fondamentali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