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concetti fondamentali dell'algebra lineare, uno dopo l'altro: vettori e matrici, sistemi lineari, trasformazioni e autovalori, il legame con la geometria.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il settore che studia i sistemi di equazioni lineari, le matrici e i loro determinanti e, in senso più ampio, gli spazi vettoriali e le applicazioni lineari tra essi.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spazio vettoriale è un insieme di vettori su cui sono definite somma e moltiplicazione per uno scalare; una matrice è una tabella rettangolare di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Grassmann pubblica Die lineale Ausdehnungslehre nel 1844; Sylvester conia il termine matrice nel 1850; Cayley ne dà la prima definizione astratta nel 1858; Peano dà la definizione assiomatica di spazio vettoriale nel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MathWorld nota che Ax=b si potrebbe risolvere invertendo A, ma l'eliminazione di Gauss resta il metodo numericamente più robusto nella pratica del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cinese Nove capitoli sull'arte matematica contiene già un procedimento per colonne simile all'eliminazione di Gauss; Leibniz nel 1693 e Cramer nel 1750 sviluppano notazione e regola; Gauss stesso risolve sistemi con lo stesso procedimento lavorando sull'orbita dell'asteroide Pallas, tra il 1803 e il 1809.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autovalori e gli autovettori servono, tra l'altro, nell'analisi di stabilità, nella fisica dei corpi in rotazione e nello studio delle piccole oscillazioni nei sistemi vibranti.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rintraccia in questi lavori i primi passi, ancora indipendenti dal nome, del concetto moderno di spazio vettoriale, prima della sistemazione assiomatica di Peano.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descrive l'algebra lineare sia come studio di sistemi di equazioni e matrici sia, in senso più ampio, come studio degli spazi vettoriali definiti in modo assiomatico: due registri della stessa disciplina.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descrive il testo cinese come il primo esempio noto di metodi matriciali; la formalizzazione moderna con spazi vettoriali astratti arriva solo nell'Ottocento, con Cayley nel 1858 e Peano nel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Encyclopaedia Britannica elenca, tra gli usi della moltiplicazione tra matrici, rendering di immagini, analisi di circuiti elettrici, guida di robot, scansioni mediche, crittografia e analisi statistica.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in teoria si può invertire A, ma l'eliminazione di Gauss è il metodo numericamente più robusto. Seconda domanda per la classe: perché gli autovalori si trovano risolvendo det(A-λI)=0?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vettori, matrici, spazi vettoriali, trasformazioni lineari e autovalori,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 lineare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Vettori, matrici e spazi vettoriali, dalla Cina antica all'Ottocento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89710" y="2106016"/>
            <a:ext cx="51901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cos'è, esattamente,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l'algebra lineare?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 e matrici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Sistemi lineari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Trasformazioni e autovalori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 e matrici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oggetti di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SCALARE, VETTORE, MATRICE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moltiplica o scala un vettore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 vettoriale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e moltiplicazione per scalare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Matrice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tabella di numeri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 un sistema o una trasformazione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FONDATIVE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Grassmann, spazio e combinazione lineare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1850-1858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Sylvester e Cayley, nome e definizione di matrice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 assiomatizza lo spazio vettoriale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Sistemi lineari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Risolvere insieme più equazioni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CENTRALE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la matrice, x le incognite, b i termini noti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l'eliminazione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metodo più robusto per trovare 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DUEMILA ANNI PRIMA DI GAUSS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II secolo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capitoli sull'arte matematica, Cina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1693-1750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 e Cramer, notazione e regola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1803-1809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 risolve sei equazioni in sei incognite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Trasformazioni e autovalori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agisce una matrice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AUTOVALORI E AUTOVETTORI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l'autovalore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scala il vettore senza cambiarne la direzione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l'autovettore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direzione che resiste alla trasformazione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PROTAGONISTI DELLA GEOMETRIA VETTORIALE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Möbius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Geometria, 1827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le trasformazioni di rette e coniche.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Bellavitis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Segmenti equipollenti, 1832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equipollenti due segmenti uguali e paralleli.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Hamilton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Quaternioni, 1843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 quaternioni, spazio a quattro dimensioni.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 applicazioni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usa davvero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FACCE DELLA STESSA MATERIA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pratico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equazioni e matrici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eliminazione di Gauss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astratto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 vettoriali astratti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assiomi di Peano, 1888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è nel metodo, non nella materia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L'algebra lineare non è nata nell'Ottocento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Procedimenti per risolvere sistemi lineari per colonne compaiono già nel testo cinese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capitoli sull'arte matematica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attorno al II secolo a.C.; l'Ottocento porta la formalizzazione assiomatica, non l'origine pratica.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Grafica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computer, rendering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immagini e rotazioni nello spazio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statistica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minimi quadrati e regressioni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Ax = b si risolve sempre invertendo la matrice 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teoria sì, ma l'eliminazione di Gauss è più robusta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A è una matrice quadrata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recaplica.com/it/scienza/algebra-lineare/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lineare: cos'è e quali sono i suoi concetti fondamentali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