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L'agricoltura sostenibile è un modo di coltivare e allevare che soddisfa i bisogni di oggi senza compromettere le risorse di chi verrà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non è un metodo unico, ma un equilibrio tra ambiente, economia e società che si può raggiungere con pratiche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FAO nasce dall'Agenda 21 del 1992; gli Stati Uniti hanno una definizione legale propria, fissata nel Farm Bill del 1990 e riaffermata dall'USDA nel 2011.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FAO lega l'agricoltura sostenibile alla conservazione di suolo, acqua e risorse genetiche vegetali e animali: sono i tre fronti su cui una pratica agricola si valuta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concetti distinti: la sostenibilità è l'obiettivo, il biologico è uno dei metodi possibili per raggiungerlo, con regole di produzione specifiche.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mito più diffuso sull'argomento: confondere un obiettivo generale con un metodo di produzione specifico porta a giudicare sostenibile solo ciò che è certificato biologico, e non è così.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Commissione Europea, la superficie biologica UE è passata da 8,3 a 13,8 milioni di ettari tra il 2009 e il 2019 (+66%), raggiungendo l'8,5% della superficie agricola totale; il piano d'azione punta al 25% entro il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la sostenibilità si misura su più fronti insieme, e il biologico è solo uno dei metodi possibili per presidiarli. Seconda domanda per la classe: quali sono i tre fronti su cui si misura la sostenibilità di una pratica agricola?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 tre fronti della sostenibilità agricola e il confronto con l'agricoltura biologica, con tutte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davvero, e come si misura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TRE SIGNIFICATI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11503" y="2843632"/>
            <a:ext cx="610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sempre la 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FAO ALLA COMMISSIONE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fronti su cui si misura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con il biologico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dell'Unione Europea al 2030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FAO E USDA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Agenda 21, Rio de Janeiro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conservare suolo, acqua, risorse genetiche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 Bill,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definizione legale 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SUOLO, ACQUA, BIODIVERSITÀ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impoverisce se coltivato senza sosta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che produce oggi e, se conservata, anche domani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Usata con efficienza o sprecata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quanto a lungo un terreno resta produttivo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Biodiversità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Varietà vegetale e animale nei campi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reggere parassiti e siccità senza interventi pesanti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SOSTENIBILE E BIOLOGICO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generale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diverse possibili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biologica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 di produzione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fissate dall'Unione Europea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Un'azienda può essere sostenibile senza essere biologica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Sostenibile e biologico non sono la stessa etichetta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L'agricoltura biologica ha regole di produzione specifiche fissate dall'Unione Europea; l'agricoltura sostenibile è un obiettivo più ampio, che comprende anche la tenuta economica e sociale delle aziende.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2019 AL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8,5% di superficie UE biologica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2009-2019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superficie biologica UE, +66%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UE: 25%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Un'azienda non biologica può essere sostenibile?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gestisce bene suolo, acqua e biodiversità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sostenibile e biologico sono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riduce la produzione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recaplica.com/it/scienza/agricoltura-sostenibile/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FAO · USDA · Commissione Europea · Parlamento Europeo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Agricoltura sostenibile: cos'è e su quali fronti si misura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