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L'agricoltura sostenibile è un modo di coltivare e allevare che soddisfa i bisogni di oggi senza compromettere le risorse di chi verrà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non è un metodo unico, ma un equilibrio tra ambiente, economia e società che si può raggiungere con pratiche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FAO nasce dall'Agenda 21 del 1992; gli Stati Uniti hanno una definizione legale propria, fissata nel Farm Bill del 1990 e riaffermata dall'USDA nel 2011.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FAO lega l'agricoltura sostenibile alla conservazione di suolo, acqua e risorse genetiche vegetali e animali: sono i tre fronti su cui una pratica agricola si valuta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concetti distinti: la sostenibilità è l'obiettivo, il biologico è uno dei metodi possibili per raggiungerlo, con regole di produzione specifiche.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mito più diffuso sull'argomento: confondere un obiettivo generale con un metodo di produzione specifico porta a giudicare sostenibile solo ciò che è certificato biologico, e non è così.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Commissione Europea, la superficie biologica UE è passata da 8,3 a 13,8 milioni di ettari tra il 2009 e il 2019 (+66%), raggiungendo l'8,5% della superficie agricola totale; il piano d'azione punta al 25% entro il 2030.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la sostenibilità si misura su più fronti insieme, e il biologico è solo uno dei metodi possibili per presidiarli. Seconda domanda per la classe: quali sono i tre fronti su cui si misura la sostenibilità di una pratica agricola?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i tre fronti della sostenibilità agricola e il confronto con l'agricoltura biologica, con tutte 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Agricoltura sostenibile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 davvero, e come si misura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PAROLA, TRE SIGNIFICATI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11503" y="2843632"/>
            <a:ext cx="61088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Agricoltura sostenibile vuol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sempre la stessa 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FAO ALLA COMMISSIONE EUROPEA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fronti su cui si misura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con il biologico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dell'Unione Europea al 2030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definizione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Rio de Janeiro, 1992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FAO E USDA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Agenda 21, Rio de Janeiro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conservare suolo, acqua, risorse genetiche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Farm Bill, Stati Uniti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definizione legale USA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fronti su cui si misura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Suolo, acqua, biodiversità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SUOLO, ACQUA, BIODIVERSITÀ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Suolo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impoverisce se coltivato senza sosta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che produce oggi e, se conservata, anche domani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Usata con efficienza o sprecata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quanto a lungo un terreno resta produttivo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Biodiversità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Varietà vegetale e animale nei campi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aiuta a reggere parassiti e siccità senza interventi pesanti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Sostenibile o biologico?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parole spesso confuse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SOSTENIBILE E BIOLOGICO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Agricoltura sostenibile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 generale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pratiche diverse possibili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Agricoltura biologica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 di produzione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fissate dall'Unione Europea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Un'azienda può essere sostenibile senza essere biologica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Sostenibile e biologico non sono la stessa etichetta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L'agricoltura biologica ha regole di produzione specifiche fissate dall'Unione Europea; l'agricoltura sostenibile è un obiettivo più ampio, che comprende anche la tenuta economica e sociale delle aziende.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dell'Unione Europea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Dall'8,5% al 25%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2019 AL 2030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8,5% di superficie UE biologica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2009-2019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superficie biologica UE, +66%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obiettivo UE: 25%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Un'azienda non biologica può essere sostenibile?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 gestisce bene suolo, acqua e biodiversità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sostenibile e biologico sono la stessa cosa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riduce la produzione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recaplica.com/it/scienza/agricoltura-sostenibile/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FAO · USDA · Commissione Europea · Parlamento Europeo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Agricoltura sostenibile: cos'è e su quali fronti si misura — Recap</dc:title>
  <dc:subject>PptxGenJS Presentation</dc:subject>
  <dc:creator>Recaplica</dc:creator>
  <cp:lastModifiedBy>Recaplica</cp:lastModifiedBy>
  <cp:revision>1</cp:revision>
  <dcterms:created xsi:type="dcterms:W3CDTF">2026-10-11T04:25:23Z</dcterms:created>
  <dcterms:modified xsi:type="dcterms:W3CDTF">2026-10-11T04:25:23Z</dcterms:modified>
</cp:coreProperties>
</file>