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Foscolo, poeta e scrittore nato nel 1778, morto a Londra nel 1827 dopo anni di esilio.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nella notte tra il 30 e il 31 marzo 1815 lascia Milano per motivi politici, va in esilio e muore a Londra nel 1827 senza più tornare in patria.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nasce il 6 febbraio 1778 a Zante, quando l'isola è sotto il dominio di Venezia; nel 1792 la famiglia è riunita a Venezia, dove studia. Nel 1797, dopo la caduta della Repubblica di Venezia, si sposta prima verso la Repubblica Cispadana e poi verso Milano, servendo come volontario nell'esercito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notte tra il 30 e il 31 marzo 1815 lascia Milano diretto alla Svizzera; il 1° aprile è a Lugano, il 4 aprile a Roveredo nei Grigioni. Arriva a Londra il 12 settembre 1816 e prende alloggio al Sablonière Hotel, a Leicester Square.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vive a Londra undici anni, fino alla morte il 10 settembre 1827. Solo nel 1871 i suoi resti tornano in Italia e vengono sepolti nella basilica di Santa Croce, a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lettere di Jacopo Ortis viene stampato tra il 1798 e il 1799. I Sepolcri esce nel 1807, insieme all'Esperimento di traduzione dell'Iliade, e vuole animare l'emulazione civile degli italiani con l'esempio delle nazioni che onorano i sepolcri dei grandi. Le Grazie, avviato forse già nel 1803, resta incompiuto.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collocare Jacopo Ortis nell'esilio inglese: il romanzo appartiene invece agli anni italiani di Foscolo, ben prima della partenza per Londra del 1816.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Le ultime lettere di Jacopo Ortis. Seconda domanda, in che anno muore Foscolo a Londra? Risposta, nel 1827.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Foscolo, le opere principali e il suo posto tra Neoclassicismo e Preromanticismo,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 in esilio, opere che restano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08372" y="2106016"/>
            <a:ext cx="27476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Foscolo non torna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Zante a Venezia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L'esilio e Londra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due epoche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ITALIANI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1778-1797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Zante, isola ionica veneziana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famiglia si riunisce a Venezia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di Venezia, fugge verso la Cispadana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DELL'ESILIO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30-31 marzo 1815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Svizzera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Lugano, poi Roveredo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settembre 1816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UNDICI ANNI A LONDRA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Milano per l'esilio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 Londra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 alla morte, nel 1827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spoglie tornano a Firenze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epistolare, 1798-99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giovane esule racconta se stesso in lettere.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Carme, 1807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memoria dei morti come esempio per i vivi.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Grazie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Poema incompiuto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inni, a Venere, a Vesta e a Pallade, mai conclusi.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 non nasce a Londra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viene stampato tra il 1798 e il 1799, quasi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 prima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partenza per l'Inghilterra, nel 1816.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racconta un esilio attraverso lettere?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ultime lettere di Jacopo Ortis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Sepolcri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Grazie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recaplica.com/it/letteratura/ugo-foscolo/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Encyclopædia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 Foscolo: vita, esilio e opere principali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