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Torquato Tasso nasce a Sorrento nel 1544 e muore a Roma nel 1595. Il suo capolavoro è la Gerusalemme Liberata, un poema in venti canti sulla prima crociata, pubblicato nella sua forma definitiva nel 1581. Oggi vediamo chi era Tasso, come nasce il poema, la sua struttura e i personaggi principali.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i primi due versi del poema: annunciano che al centro della vicenda c'è un capitano, Goffredo di Buglione, e la sua impresa, la liberazione del sepolcro di Cristo a Gerusalemme.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Tasso entra nel 1565 al servizio del cardinale Luigi d'Este e nel 1572 passa a quello del duca Alfonso II. Tra il 1577 e il 1579 attraversa una crisi mentale, fugge da Ferrara e viene internato a Sant'Anna; ne esce solo nel 1586, liberato da Vincenzo Gonzaga. Trascorre gli ultimi anni tra Mantova, Napoli e Roma, dove muore nel 1595.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biografie riportano il periodo della crisi e le sue conseguenze — la fuga, l'internamento, la liberazione nel 1586 — ma non attribuiscono l'episodio a una causa singola e certa.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Tasso comincia una prima versione del poema attorno ai sedici anni; riprende la composizione secondo il disegno definitivo nel 1570 e la completa nel 1575. Nel 1580 esce solo una parte del testo, col titolo Il Goffredo; l'edizione integrale, col titolo definitivo Gerusalemme Liberata, appare nel 1581.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1593 Tasso pubblica una revisione più severa dal punto di vista religioso, la Gerusalemme Conquistata. È però la prima versione, la Liberata del 1581, a essere tradotta in più lingue, imitata da altri autori e, nel 1638, musicata da Claudio Monteverdi.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poema è composto da venti canti in ottave, raggruppati in cinque parti che ricalcano i cinque atti della tragedia classica: in tutto 1.917 ottave, per 15.336 versi endecasillabi.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Accanto a Goffredo di Buglione, che guida l'esercito cristiano all'assedio di Gerusalemme, il poema segue le vicende private di altri personaggi: Tancredi, Rinaldo, Erminia, e le due figure femminili che li accompagnano, Clorinda e Armida.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Clorinda combatte sotto un'armatura che non la fa riconoscere; nel duello notturno Tancredi la ferisce a morte credendo di affrontare un nemico qualsiasi. Lei, prima di morire, gli chiede di essere battezzata.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uno degli episodi più citati del poema: il duello notturno tra Tancredi e Clorinda, che si conclude con la conversione in punto di morte della guerriera, per mano dell'uomo che l'amava senza saperlo.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B, la Gerusalemme Conquistata. Seconda domanda dal quiz del Recap: chi guida l'esercito cristiano alla conquista di Gerusalemme? (Goffredo di Buglione.)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Torquato Tasso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vita del poeta e la Gerusalemme Liberata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4600905" y="1559001"/>
            <a:ext cx="1461516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245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Canto l'arme pietose, e 'l Capitano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'l gran sepolcro liberò di Cristo.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GERUSALEMME LIBERATA · CANTO PRIMO · VV. 1-2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poeta alla corte di Ferrara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nasce il poema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struttura in venti canti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Trama e personaggi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poeta alla corte di Ferrara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Dagli studi giovanili alla crisi e a Sant'Anna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VITA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Torquato Tasso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1544 – 1595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1544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Sorrento, l'11 marzo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1565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 al servizio della corte estense di Ferrara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1579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internato nell'ospedale di Sant'Anna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1595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Roma, il 25 aprile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CRISI SENZA UNA CAUSA UNICA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fonti biografiche non indicano un unico motivo per la crisi di Tasso.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Restano la sua durata, tra il 1577 e il 1579, e la fuga da Ferrara che portò all'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internamento a Sant'Anna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fino al 1586.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nasce il poema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una versione giovanile alla Liberata del 1581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 DI VENT'ANNI DI LAVORO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40227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Goffredo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pubblicazione parziale, nel 1580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versione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circa sedici anni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Redazione completata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1575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Gerusalemme Liberata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edizione integrale, 1581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EDIZIONI, DUE ESITI DIVERSI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Gerusalemme Liberata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1581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FORTUNA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Tradotta, imitata, musicata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Gerusalemme Conquistata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1593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FORTUNA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Meno letta della Liberata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lettori hanno continuato a leggere la Liberata del 1581.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struttura in venti canti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Ottave, endecasillabi, cinque parti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POEMA IN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raggruppati in cinque parti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1.917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ottave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l'unità metrica del poema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15.336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versi endecasillabi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tutto il testo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Trama e personaggi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guerra di Goffredo, gli amori di Tancredi e Rinaldo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 FIANCO DI GOFFREDO DI BUGLIONE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Tancredi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Guerriero cristiano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Ama senza saperlo la nemica Clorinda, e la ferisce a morte in duello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Rinaldo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Paladino cristiano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Sedotto dalla maga Armida nel suo giardino incantato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Erminia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Principessa musulmana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Innamorata di Tancredi, si rifugia tra i pastori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CHIEDILO ALLA CLASSE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290420" y="2474824"/>
            <a:ext cx="412617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Tancredi ferisce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morte Clorinda senza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saperlo?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COLPO DI SCENA DEL DUELLO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Tancredi uccide la donna che ama, senza riconoscerla.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Clorinda combatte sotto un'armatura che la nasconde; ferita a morte, chiede a Tancredi di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essere battezzata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prima di spirare.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intitola la revisione del poema pubblicata nel 1593?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Goffredo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Gerusalemme Conquistata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L'Aminta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recaplica.com/it/letteratura/torquato-tasso-gerusalemme-liberata/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Wikipedia · Wikisource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Torquato Tasso: vita del poeta e riassunto della Gerusalemme Liberata — Recap</dc:title>
  <dc:subject>PptxGenJS Presentation</dc:subject>
  <dc:creator>Recaplica</dc:creator>
  <cp:lastModifiedBy>Recaplica</cp:lastModifiedBy>
  <cp:revision>1</cp:revision>
  <dcterms:created xsi:type="dcterms:W3CDTF">2026-09-24T01:26:49Z</dcterms:created>
  <dcterms:modified xsi:type="dcterms:W3CDTF">2026-09-24T01:26:49Z</dcterms:modified>
</cp:coreProperties>
</file>