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Negli anni attorno al 1760-1785, in Germania, un gruppo di giovani scrittori rompe con la ragione illuminista: in questa presentazione vediamo da dove nasce il nome, chi sono gli autori principali e che eredità lascia al Romanticismo.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nome del movimento viene dal titolo di un dramma di Friedrich Maximilian Klinger, pubblicato nel 1776, e significa letteralmente sconvolgimento e impeto: la risposta è lo Sturm und Drang.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collocano il movimento tra il 1760 e il 1785 circa; il nome arriva più tardi, nel 1776, dal titolo di un dramma di Friedrich Maximilian Klinger sulla Rivoluzione americana.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l'Encyclopedia of German Literature, Goethe, Schiller e Herder sono le figure principali del movimento; altre fonti aggiungono anche Lenz e Klopstock all'elenco degli autori.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dolori del giovane Werther (1774), Die Räuber di Schiller (1781) e Götz von Berlichingen di Goethe (1773) sono le opere più citate del movimento dalle fonti consultate.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cautela è intenzionale: la fonte usa espressioni come si ritiene che, senza fornire numeri, e il Recap riprende la stessa cautela.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New World Encyclopedia, il movimento confluisce nel Classicismo di Weimar e poi nel primo Romanticismo tedesco, che ne riprende il sentimento e il rapporto con la natura aggiungendo obiettivi socio-politici.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il titolo di un'opera teatrale di Friedrich Maximilian Klinger, pubblicata nel 1776. Seconda domanda per la classe: quali sono gli autori principali citati dalle fonti?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il testo completo, con fonti, FAQ e quiz, vai su Recaplica.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Sturm und Drang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movimento che anticipa il Romanticismo tedesco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NATO DAL TITOLO DI UN DRAMMA DEL 1776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380592"/>
            <a:ext cx="704311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Sconvolgimento e impeto,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movimento letterario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porta già la tempesta nel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nome?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NOME AL ROMANTICISMO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nome nato da un dramma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Autori e un programma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Opere che hanno fatto scandalo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Verso il Romanticismo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1760 AL 1785, CIRCA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1776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l'anno del dramma di Klinger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testo teatrale da cui viene il nome del movimento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l'inizio approssimativo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prima fase del movimento, in Germania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1785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fine approssimativa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prima del passaggio al Classicismo di Weimar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FIGURE INDICATE COME PROTAGONISTE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Johann W. Goethe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Figura dominante del movimento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Autore di Werther, Götz von Berlichingen e Prometheus, passerà poi al Classicismo di Weimar.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Friedrich Schiller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Co-protagonista del movimento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Autore di Die Räuber nel 1781, dramma che pose le basi del melodramma moderno.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Johann G. Herder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Teorico del movimento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Autore della raccolta di saggi Von deutscher Art und Kunst, nel 1773.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ROMANZO CHE FECE SCANDALO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Werther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1774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Amore senza speranza e finale tragico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DRAMMA DEL GIOVANE RIBELLE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Die Räuber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1781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basi del melodramma moderno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DRAMMA STORICO D'ESORDIO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Götz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1773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debutto che rese famoso Goethe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ROMANZO CHE TURBÒ I SUOI LETTORI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Werther non conquistò solo il pubblico, si ritiene che abbia ispirato suicidi imitativi tra i giovani lettori dell'epoca.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New World Encyclopedia riporta che il romanzo ispirò, secondo la credenza dell'epoca,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diversi suicidi imitativi tra i giovani lettori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 effetto mai documentato con numeri precisi, ma raccontato con questa cautela dalle fonti.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PREROMANTICISMO AL PRIMO ROMANTICISMO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Sturm und Drang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1760-1785 circa, in Germania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Classicismo di Weimar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Goethe e Schiller cambiano rotta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Romanticismo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Eredita il sentimento e la natura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cosa deriva il nome Sturm und Drang?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Dal titolo di un dramma di Klinger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 un trattato di Kant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 una sinfonia di Haydn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FONTI E APPROFONDIMENTI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recaplica.com/it/letteratura/sturm-und-drang/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New World Encyclopedia · Encyclopedia.com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Sturm und Drang: cos'è il movimento letterario tedesco che anticipò il Romanticismo — Recap</dc:title>
  <dc:subject>PptxGenJS Presentation</dc:subject>
  <dc:creator>Recaplica</dc:creator>
  <cp:lastModifiedBy>Recaplica</cp:lastModifiedBy>
  <cp:revision>1</cp:revision>
  <dcterms:created xsi:type="dcterms:W3CDTF">2026-10-11T04:25:22Z</dcterms:created>
  <dcterms:modified xsi:type="dcterms:W3CDTF">2026-10-11T04:25:22Z</dcterms:modified>
</cp:coreProperties>
</file>