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attorno al 1760-1785, in Germania, un gruppo di giovani scrittori rompe con la ragione illuminista: in questa presentazione vediamo da dove nasce il nome, chi sono gli autori principali e che eredità lascia al 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del movimento viene dal titolo di un dramma di Friedrich Maximilian Klinger, pubblicato nel 1776, e significa letteralmente sconvolgimento e impeto: la risposta è lo Sturm und Drang.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collocano il movimento tra il 1760 e il 1785 circa; il nome arriva più tardi, nel 1776, dal titolo di un dramma di Friedrich Maximilian Klinger sulla Rivoluzione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l'Encyclopedia of German Literature, Goethe, Schiller e Herder sono le figure principali del movimento; altre fonti aggiungono anche Lenz e Klopstock all'elenco degli autori.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dolori del giovane Werther (1774), Die Räuber di Schiller (1781) e Götz von Berlichingen di Goethe (1773) sono le opere più citate del movimento dalle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cautela è intenzionale: la fonte usa espressioni come si ritiene che, senza fornire numeri, e il Recap riprende la stessa cautela.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New World Encyclopedia, il movimento confluisce nel Classicismo di Weimar e poi nel primo Romanticismo tedesco, che ne riprende il sentimento e il rapporto con la natura aggiungendo obiettivi socio-politici.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titolo di un'opera teatrale di Friedrich Maximilian Klinger, pubblicata nel 1776. Seconda domanda per la classe: quali sono gli autori principali citati dalle fonti?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testo completo, con fonti, FAQ e quiz, vai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Sturm und Drang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che anticipa il Romanticismo tedesco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DAL TITOLO DI UN DRAMMA DEL 1776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70431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Sconvolgimento e impeto,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movimento letterario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porta già la tempesta nel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NOME AL ROMANTICISMO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nato da un dramma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 e un programma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Opere che hanno fatto scandalo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Romanticismo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nato da un dramma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dramma del 1776 dà il nome al movimento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1760 AL 1785, CIRCA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 dramma di Klinger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testo teatrale da cui viene il nome del movimento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 approssimativo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fase del movimento, in Germania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fine approssimativa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del passaggio al Classicismo di Weimar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 e un programma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sentimento sfida la ragione illuminista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FIGURE INDICATE COME PROTAGONISTE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W. Goethe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 dominante del movimento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Werther, Götz von Berlichingen e Prometheus, passerà poi al Classicismo di Weimar.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Schiller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Co-protagonista del movimento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Die Räuber nel 1781, dramma che pose le basi del melodramma moderno.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G. Herder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Teorico del movimento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raccolta di saggi Von deutscher Art und Kunst, nel 1773.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Opere che hanno fatto scandalo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Werther turba un'intera generazione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CHE FECE SCANDALO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senza speranza e finale tragico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DRAMMA DEL GIOVANE RIBELLE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Räuber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 del melodramma moderno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DRAMMA STORICO D'ESORDIO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Götz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che rese famoso Goethe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CHE TURBÒ I SUOI LETTORI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 non conquistò solo il pubblico, si ritiene che abbia ispirato suicidi imitativi tra i giovani lettori dell'epoca.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New World Encyclopedia riporta che il romanzo ispirò, secondo la credenza dell'epoca,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diversi suicidi imitativi tra i giovani lettori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effetto mai documentato con numeri precisi, ma raccontato con questa cautela dalle fonti.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Romanticismo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apre la strada al Romanticismo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PREROMANTICISMO AL PRIMO ROMANTICISMO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Sturm und Drang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1760-1785 circa, in Germania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Classicismo di Weimar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Goethe e Schiller cambiano rotta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Romanticismo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Eredita il sentimento e la natura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deriva il nome Sturm und Drang?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titolo di un dramma di Klinger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 trattato di Kant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sinfonia di Haydn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E APPROFONDIMENTI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recaplica.com/it/letteratura/sturm-und-drang/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New World Encyclopedia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Sturm und Drang: cos'è il movimento letterario tedesco che anticipò il Romanticismo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