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come riconoscere il genere narrativo giusto per un racconto o un romanzo, con criteri pratici.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iniziano a scrivere senza essersi posti la domanda. Vedremo quattro criteri per rispondere.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che smonta l'idea che il genere sia una gabbia decisa da critici o editori.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guida della University at Buffalo Libraries, questa distinzione interna al giallo orienta tutta la trama.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F(r)iction descrive l'incoerenza come il rischio principale per chi scrive fantasy.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Purdue OWL propone di guardare la funzione di ogni parte del testo, più che il suo contenuto di superficie.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mito opposto, che le convenzioni siano vincoli da evitare, è il più diffuso tra chi comincia a scrivere.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Generi diversi, criteri distintivi diversi: il confronto aiuta a capire che ogni genere ha la sua convenzione portante.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prima. Seconda domanda per la classe: quale convenzione portante avrebbe un romanzo storico?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quiz e flashcard per ripassare i quattro criteri.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Genere narrativo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scegliere quello giusto per scrivere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SCRIVERE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82642" y="2106016"/>
            <a:ext cx="37523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tuo racconto, in che genere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muove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RICONOSCERLO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convenzioni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aspettative del lettore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scopo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pubblico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convenzioni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Abitudini condivise, non regole imposte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WRITING COMMONS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convenzioni nascono dall'uso ripetuto, non da un'autorità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norme condivise tra chi scrive e chi legge, costruite nel tempo dentro una comunità, non regole calate dall'alto.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 di genere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Giallo e fantasy, due casi concreti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GIALLO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Whodunit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crimine già avvenuto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 DEL TESTO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Ricostruire chi l'ha commesso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Thriller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Un'azione nel presente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 DEL TESTO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Seguire gli eventi mentre accadono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 tra le due cambia come si costruisce la trama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FANTASY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stabilita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 rispettata fino in fondo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incoerenze ammesse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 si perde la sospensione dell'incredulità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Scopo e pubblico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 il testo, a chi parla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VERIFICA PRATICA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094171" y="2106016"/>
            <a:ext cx="20552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parte del testo, cosa fa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rispetto allo scopo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falsi miti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idee comuni, smontate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convenzioni di genere non sono una gabbia creativa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accordo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tra chi scrive e chi legge su come un testo deve essere strutturato, utile a farsi capire, non un limite.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GIALLO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Indizi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progressivi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ricostruendo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FANTASY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mondo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rispettano fino in fondo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SONETTO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Schema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rime</a:t>
            </a:r>
            <a:endParaRPr lang="en-US" sz="3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racconta una storia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un whodunit da un thriller?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whodunit ricostruisce un crimine già avvenuto, il thriller segue un'azione nel presente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whodunit è ambientato in città, il thriller in campagna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thriller ha sempre un detective, il whodunit mai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recaplica.com/it/letteratura/scegliere-genere-letterario/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Purdue OWL · Writing Commons · Univ. at Buffalo · F(r)iction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Genere narrativo: come scegliere quello giusto per scrivere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