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Oggi parliamo del Romanticismo tedesco, die Romantik, dove nasce, chi sono i suoi protagonisti e in cosa si distingue dagli altri romanticismi europei.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Risposta, nasce a Jena, alla fine del Settecento, da un gruppo di scrittori e filosofi che si stacca dallo Sturm und Drang e dall'idealismo di Fichte.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Intorno ai fratelli Schlegel e a Novalis si riuniscono anche Ludwig Tieck, Caroline Schlegel e Dorothea Veit-Schlegel.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Wilhelm e Jacob Grimm nascono a Hanau, figli del funzionario giudiziario Philipp Wilhelm Grimm; entrano in contatto con il circolo grazie alla mediazione di Friedrich Carl von Savigny.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 1837 i fratelli Grimm sono tra i sette professori di Gottinga licenziati per una protesta politica; Jacob siede poi all'Assemblea Nazionale di Francoforte dopo la rivoluzione del marzo 1848.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National Gallery di Londra descrive Friedrich come una delle figure principali della pittura romantica tedesca; Philipp Otto Runge, che frequenta Friedrich a Dresda dal 1802, viene descritto da Deutsche Biographie come uno dei fondatori dell'arte romantica in Germania.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Treccani ricorda che in Inghilterra, Francia e Italia comparvero segnali precorritori, in alcuni casi anche prima della formazione del movimento tedesco, ma fu in Germania che il periodo formativo si approfondì di più.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Questa parte della storia appartiene a una generazione più tarda di quella di Jena e di Heidelberg: la fonte la descrive come uno sviluppo, non come una causa diretta.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Grazie dell'attenzione: le fonti complete sono in fondo al Recap.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LETTERATURA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Romanticismo tedesco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Die Romantik, da Jena a Heidelberg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PRIMA DEL 1798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843632"/>
            <a:ext cx="6355232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 dove viene il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Romanticismo tedesco?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 JENA A HEIDELBERG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Origini e idealismo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circolo di Jena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circolo di Heidelberg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Pittura e confronto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JENA, FINE SETTECENTO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Friedrich Schlegel</a:t>
            </a:r>
            <a:endParaRPr lang="en-US" sz="19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Critico e filosofo (1772)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Vuole che il frammento sia isolato e completo in sé, come un riccio.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A. W. Schlegel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fratello maggiore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Diventa il grande traduttore tedesco di Shakespeare.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Novalis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Poeta e filosofo (1772-1801)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Scrive gli Inni alla notte e il romanzo incompiuto Enrico di Ofterdingen.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HEIDELBERG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Clemens Brentano</a:t>
            </a:r>
            <a:endParaRPr lang="en-US" sz="185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Scrittore (1778-1842)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Cura con Arnim la raccolta di canti Des Knaben Wunderhorn.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Achim von Arnim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Scrittore (1781-1831)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Lavora con Brentano alla stessa raccolta di canti popolari.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fratelli Grimm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Wilhelm (1786-1859) e Jacob (1785-1863)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Collaborano in forma anonima al Wunderhorn prima delle proprie fiabe.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HEIDELBERG, NEL 1812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1812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primo volume delle Kinder- und Hausmärchen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900 copie, dopo cinque anni di lavoro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1837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Göttinger Sieben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sette professori licenziati per una protesta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DRESDA, DAL 1802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Caspar David Friedrich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1774–1840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8343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1802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8892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8343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Conosce Runge a Dresda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170307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1810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175793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170307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Eletto all'Accademia di Berlino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257175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1816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262661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257175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Eletto all'Accademia di Dresda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3886200" y="34404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1835</a:t>
            </a:r>
            <a:endParaRPr lang="en-US" sz="2100" dirty="0"/>
          </a:p>
        </p:txBody>
      </p:sp>
      <p:sp>
        <p:nvSpPr>
          <p:cNvPr id="15" name="Shape 13"/>
          <p:cNvSpPr/>
          <p:nvPr/>
        </p:nvSpPr>
        <p:spPr>
          <a:xfrm>
            <a:off x="5074920" y="34952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257800" y="34404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ictus limita il suo lavoro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TRA IL 1796 E IL 1802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Germania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PERIODO FORMATIVO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più approfondito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FILOSOFIA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più filosofica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Altri paesi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SEGNALI PRECOCI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 Inghilterra e Francia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DIFFUSIONE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movimento arriva da lì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Germania apre la strada ai romanticismi nazionali, dice la Stanford Encyclopedia.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1821 A BAYREUTH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nazionalismo ottocentesco è, secondo Encyclopedia.com, uno sviluppo del Romanticismo tedesco.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fusione tra arte e sentimento nazionale segue il modello proposto da Friedrich von Schiller, da Der Freischütz di Weber nel 1821 fino al teatro di Bayreuth voluto da Wagner dopo il 1871.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1798–1815 CIRCA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recaplica.com/it/letteratura/romanticismo-tedesco/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Stanford Encyclopedia of Philosophy · National Gallery · LeMO · Deutsche Biographie · Encyclopedia.com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Romanticismo tedesco: die Romantik tra Jena, Heidelberg e i fratelli Grimm — Recap</dc:title>
  <dc:subject>PptxGenJS Presentation</dc:subject>
  <dc:creator>Recaplica</dc:creator>
  <cp:lastModifiedBy>Recaplica</cp:lastModifiedBy>
  <cp:revision>1</cp:revision>
  <dcterms:created xsi:type="dcterms:W3CDTF">2026-10-11T04:25:22Z</dcterms:created>
  <dcterms:modified xsi:type="dcterms:W3CDTF">2026-10-11T04:25:22Z</dcterms:modified>
</cp:coreProperties>
</file>