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movimento letterario nato in Germania a metà del XIX secolo, che racconta la vita delle persone comuni e insieme la elabora in forma artistica.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Realismo tedesco risponde di sì: osserva la società con cura e, allo stesso tempo, lavora la realtà con accorgimenti stilistici propri, la trasfigurazione poetica.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Dopo gli anni della censura del Vormärz, la Rivoluzione di marzo del 1848/49 allentò per un tempo le restrizioni; col suo fallimento svanirono le speranze di partecipazione politica. In quel clima nasce il Realismo poetico tedesco.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Rispetto al Realismo francese o russo, nella letteratura tedesca prevale lo sforzo di non limitarsi a rispecchiare la realtà ma di elaborarla artisticamente.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Otto Ludwig fornisce la teoria; Theodor Fontane, autore di «Effi Briest», è indicato da una fonte come la figura di punta del movimento; Gottfried Keller è noto per personaggi scavati in profondità.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date, tre opere: dal teatro di Ludwig a uno dei romanzi di Fontane più noti del Realismo poetico.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Gli accorgimenti stilistici della trasfigurazione poetica non vengono più usati nell'epoca successiva, il Naturalismo, definito da una fonte "molto più radicale".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il fallimento della rivoluzione del 1848/49, dopo gli anni di censura del Vormärz: con la fine delle speranze politiche restava la narrazione della vita quotidiana. Seconda domanda per la classe: quale autore è associato a una caratterizzazione psicologica dei personaggi particolarmente profonda?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Realismo tedesco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trasfigurazione poetica della realtà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GERMANIA, OTTOCENTO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353776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 può raccontare la realtà 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trasfigurarla insieme?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SECOLO DI REALISMO POETICO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contesto storico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trasfigurazione poetica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autori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confine col Naturalismo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VORMÄRZ AL 1890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Vormärz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censura sotto Metternich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Rivoluzione del 1848/49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suo fallimento chiude le speranze politiche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Realismo poetico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l'epoca che una fonte colloca fino al 1890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REALISMO, DUE STRADE DIVERSE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Realismo francese e russo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METODO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Rispecchia la realtà osservata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ACCENTO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Osservazione diretta della società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Realismo tedesco (poetico)</a:t>
            </a:r>
            <a:endParaRPr lang="en-US" sz="195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METODO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Trasfigura la realtà con lo stile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ACCENTO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Equilibrio tra ideale e osservazione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stesso oggetto, un'elaborazione diversa.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HA SCRITTO IL REALISMO POETICO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Otto Ludwig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Teorico del realismo artistico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Definì l'equilibrio tra arte idealistica e arte naturalistica.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Theodor Fontane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Narratore di romanzi di costume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una fonte la figura di punta del movimento.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Gottfried Keller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Ritrattista dei personaggi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Caratterizzazione psicologicamente profonda e dettagliata.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OPERE SEGNANO 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Der Erbförster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tragedia che rese famoso Otto Ludwig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Zwischen Himmel und Erde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romanzo di Otto Ludwig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Effi Briest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tra i romanzi più noti di Theodor Fontane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DOPO IL 1890, PER UNA FONTE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Naturalismo abbandona la trasfigurazione poetica.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fonte lo definisce "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molto più radicale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" rispetto al Realismo poetico.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evento storico-politico fa da sfondo al Realismo tedesco?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fallimento della rivoluzione del 1848/49, dopo la censura del Vormärz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L'unificazione della Germania nel 1871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Prima guerra mondiale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e fai il quiz.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recaplica.com/it/letteratura/realismo-tedesco/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EBSCO · Vaia · inhaltsangabe.de · schullv.de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Realismo tedesco: la trasfigurazione poetica della realtà — Recap</dc:title>
  <dc:subject>PptxGenJS Presentation</dc:subject>
  <dc:creator>Recaplica</dc:creator>
  <cp:lastModifiedBy>Recaplica</cp:lastModifiedBy>
  <cp:revision>1</cp:revision>
  <dcterms:created xsi:type="dcterms:W3CDTF">2026-10-11T04:25:22Z</dcterms:created>
  <dcterms:modified xsi:type="dcterms:W3CDTF">2026-10-11T04:25:22Z</dcterms:modified>
</cp:coreProperties>
</file>