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Quadro Comune Europeo di Riferimento è la scala che si usa in tutta Europa per dire quanto bene si conosce una lingua.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QCER permette di confrontare la competenza linguistica con la stessa scala, dalle lezioni di scuola alle certificazioni internazionali.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fascia si divide in due gradini; il quadro valuta cinque abilità linguistiche distinte, come la comprensione all'ascolto.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fasce salgono di pretesa: dal riconoscere parole isolate al seguire un discorso complesso senza fatica.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A1 e C2 ci sono altri tre gradini, A2, B2 e C1: la salita è continua, non a scatti.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differenza tra i due livelli intermedi è l'ampiezza del discorso che si riesce a seguire senza perdere il filo.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base per capire le certificazioni: il quadro è la scala, non il test.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seconda: il quadro valuta cinque abilità distinte, e l'ascolto è servito qui da esempio. Seconda domanda per la classe: perché due persone possono avere livelli diversi nella stessa lingua, per abilità diverse?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QCER resta la scala; sono gli enti certificatori a costruire gli esami che la usano.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QCER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livelli linguistici da A1 a C2, spiegati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MISURA CON LO STESSO METRO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55824"/>
            <a:ext cx="367466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bene parli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lingua, misurato con 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metro in tutta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LIVELLI RAGGRUPPATI IN TRE FASCE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QCER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sei livelli, nel dettaglio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abilità misurate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certificazioni e la qualità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CHE ORIENTANO LA SCALA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livelli, da A1 a C2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fasce, A, B e 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abilità valutate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FASCIA 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A1-A2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Frasi semplici, temi personali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FASCIA B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Autonomia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B1-B2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Discorsi chiari, temi familiari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FASCIA C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Padronanza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C1-C2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Capisce tutto, anche veloce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SALE DI GRADINO IN GRADINO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Frasi isolate, lentamente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Punti principali, temi familiari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Qualunque discorso, a velocità naturale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B1 E B2, A CONFRONTO NELL'ASCOLTO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B1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CAPISCE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punti principali di un discorso chiaro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CONTESTO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temi familiari, scuola, lavoro, tempo libero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B2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CAPISCE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discorsi estesi e conferenze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CONTESTO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argomenti anche complessi, se familiari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B2 segue argomentazioni più lunghe e meno guidate del B1.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UN ESAME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QCER non si supera: descrive i livelli, poi altri costruiscono gli esami.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Cambridge, il Goethe-Institut o l'Instituto Cervantes creano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esami distinti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li collocano su uno dei sei livelli della stessa scala: superare un B2 di una lingua è il risultato di quell'esame specifico, non un punteggio sul QCER.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abilità linguistiche valuta il QCER?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sola, la grammatica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Cinque abilità distinte, come l'ascolto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Dieci, una per ogni livello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per i dettagli sui sei livelli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recaplica.com/it/letteratura/qcer-livelli-lingua/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Europass · Cambridge English · ALTE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QCER: cosa significano i livelli A1, A2, B1, B2, C1, C2 — Recap</dc:title>
  <dc:subject>PptxGenJS Presentation</dc:subject>
  <dc:creator>Recaplica</dc:creator>
  <cp:lastModifiedBy>Recaplica</cp:lastModifiedBy>
  <cp:revision>1</cp:revision>
  <dcterms:created xsi:type="dcterms:W3CDTF">2026-10-11T04:25:22Z</dcterms:created>
  <dcterms:modified xsi:type="dcterms:W3CDTF">2026-10-11T04:25:22Z</dcterms:modified>
</cp:coreProperties>
</file>