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Neoclassicismo nasce attorno al 1750 come ritorno all'equilibrio dell'arte greca e romana, in reazione al Rococò.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1750 il gusto europeo cambia, al posto delle decorazioni del Rococò arrivano linee pulite e soggetti antichi, sull'onda delle scoperte di Ercolano e Pompei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teoria di Winckelmann alle arti figurative, dalla letteratura inglese al confronto col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teorizza l'arte come imitazione razionale degli antichi, la sua idea di equilibrio diventa il manifesto del movimento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Victoria and Albert Museum ripercorre la carriera di Canova dalle prime opere veneziane fino alla morte a Roma nel 1822.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pittura vince il disegno sul colore, in scultura la compostezza delle forme, in architettura il linguaggio dei templi antichi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periodo Jonathan Swift scrive i Gulliver's Travels e Daniel Defoe il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Wikipedia sul Preromanticismo lo colloca negli ultimi decenni del Settecento, lo stesso arco in cui si afferma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tocca insieme arti figurative e letteratura, con caratteri distinti per ciascuna forma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1764, nove anni dopo i Pensieri sull'imitazione del 1755 (Treccani). Seconda domanda per la classe, quale corrente nasce nello stesso periodo del Neoclassicismo? Il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Foscolo e Parini, esempi italiani della cerniera tra Neoclassicismo e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Winckelmann tra arte e letteratura del secondo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DELL'ANTICO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380592"/>
            <a:ext cx="4007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rigore antico torna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moda nel secondo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Settecento, dopo decenni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sfarzo rococò?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RIGORE ANTICO AL CONFRONTO COL PREROMANTICISMO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compostezza di Winckelmann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TEORICO DEL MOVIMENTO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dal 1754 al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primo trattato neoclassico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Storia dell'arte antica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DI CANOVA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Theseus and the Minotaur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vera rinascita dello stile classico, secondo il V&amp;A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1814-17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Graces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grazia delle figure quasi calda al tatto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Canova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incompiuta la Sleeping Nymph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Pittura, scultura e architettura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Contorno netto e esattezza storica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Serenità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ferme, quiete olimpica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Colonne, timpani, cupole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Dryden, Pope, Swift, Johnson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DELL'AUGUSTAN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Mac Flecknoe e saggi sul teatro classico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l'Essay on Criticism e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di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 il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sensibilità nello stesso secolo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CORRENTI, LO STESSO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Regole, misura, equilibrio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Ordine, disegno, decoro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Malinconia e solitudine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Notti, cimiteri, rovine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Convivono nello stesso Settecento.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Neoclassicismo non è solo colonne e templi.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anche il disegno netto di David, la compostezza di Canova e i versi controllati di Pope, un'estetica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pittura, scultura e letteratura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 DEL TRATTATO DI WINCKELMANN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esce la Storia dell'arte nell'antichità di Winckelmann?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recaplica.com/it/letteratura/neoclassicismo/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Neoclassicismo: mappa concettuale del movimento letterario e artistico — Recap</dc:title>
  <dc:subject>PptxGenJS Presentation</dc:subject>
  <dc:creator>Recaplica</dc:creator>
  <cp:lastModifiedBy>Recaplica</cp:lastModifiedBy>
  <cp:revision>1</cp:revision>
  <dcterms:created xsi:type="dcterms:W3CDTF">2026-09-28T00:42:53Z</dcterms:created>
  <dcterms:modified xsi:type="dcterms:W3CDTF">2026-09-28T00:42:53Z</dcterms:modified>
</cp:coreProperties>
</file>