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selezione ragionata di libri horror, dal 1897 di Dracula fino ai titoli che hanno vinto premi nel 2025: non un elenco nudo, ma dieci romanzi scelti e spiegati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«Dracula» di Bram Stoker viene messo in vendita per la prima volta il 27 maggio 1897. Da lì il genere horror ha attraversato il Novecento e arriva fino ai titoli contemporanei: oggi vediamo dieci romanzi, dalle radici gotiche 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History.com, «Dracula» porta i vampiri nel mainstream letterario del Novecento e apre la strada a decine di film, serie tv e altre opere a tema vampiresco. L'English Heritage racconta che Bram Stoker trasse il nome del villain e alcune scene chiave da una vacanza a Whitby.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Literary Hub definisce «The Haunting of Hill House» il prototipo del racconto di casa infestata, costruito sull'atmosfera più che sul sangue. Ray Bradbury è indicato come figura di riferimento dell'horror nostalgico americano, con questo romanzo come lettura d'ingresso al genere. La stessa fonte riconosce in Frankenstein, Dracula, Poe e Lovecraft il canone fondativo precedente al 1950, pur escludendoli dalla propria selezione di letture più recenti.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Penguin Books UK, «Shining» (1977) è uno dei romanzi horror più terrificanti di sempre, incentrato sulla discesa nella follia del protagonista; «Pet Sematary» (1983) è considerato uno dei romanzi più inquietanti di King non solo per il soprannaturale, ma per i dilemmi morali al centro della trama. Literary Hub aggiunge che il romanzo «Shining» risulta più umano e più spaventoso del film di Kubrick da cui è 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Literary Hub descrive «The Haunting of Hill House» come uno dei libri più spaventosi mai scritti proprio per il narratore inaffidabile, più che per gli spaventi diretti: la paura nasce da quello che il testo lascia indefinito.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Penguin Books UK segnala «Witchcraft for Wayward Girls» di Grady Hendrix come vincitore del Goodreads Choice Award horror nel 2025 e «Between Two Fires» di Christopher Buehlman, ambientato durante la peste del 1348 in Francia, come romanzo che ha guadagnato di recente un seguito di culto su Reddit e TikTok. Literary Hub racconta la trama di «Let the Right One In» di John Ajvide Lindqvist.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1987 la Horror Writers Association assegna i Bram Stoker Awards, intitolati all'autore di «Dracula»: il vincitore è scelto con due turni di voto dei soci attivi. Nel 2010 «Last Days» di Brian Evenson vince il premio dell'American Library Association per il miglior romanzo horror; nel 2025 «Witchcraft for Wayward Girls» di Grady Hendrix vince il Goodreads Choice Award.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Migliori libri horror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romanzi da leggere, dai classici gotici ai contemporanei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27 MAGGIO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938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romanzi horror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restano, secoli dopo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Dracula?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DRACULA AL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radici gotiche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Novecento psicologico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Stephen King e la casa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contemporaneo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 MAGGIO 1897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vendita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Dracula arriva in libreria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Whitby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luogo da cui Stoker trae nome e scene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Decine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opere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film, serie e romanzi sui vampiri, dopo Dracula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1950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Hill House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Shirley Jackson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prototipo della casa infestata, costruito sull'atmosfera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Something Wicked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Ray Bradbury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lettura d'ingresso al genere, secondo Literary Hub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canone fondativo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Pre-1950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Frankenstein, Dracula, Poe, Lovecraft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 E 1983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Shining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discesa nella follia del protagonista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 Sematary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dilemmi morali al centro della trama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spaventoso del film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Shining scritto, secondo Literary Hub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paura horror non ha bisogno di sangue.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Haunting of Hill House costruisce la paura sull'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atmosfera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su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narratore inaffidabile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sugli spaventi diretti, secondo Literary Hub.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2012 AL 2025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Wayward Girls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Grady Hendrix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Goodreads Choice Award horror nel 2025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Two Fires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Christopher Buehlman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Peste del 1348, culto recente su Reddit e TikTok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 the Right One In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Ajvide Lindqvist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ragazzo vittima di bullismo e una creatura molto strana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1987, 2010, 2025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 Stoker Awards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Horror Writers Association, miglior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ALA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vinto da Last Days di Brian Evenson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Goodreads Choice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vinto da Witchcraft for Wayward Girls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recaplica.com/it/letteratura/migliori-libri-horror/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History.com · English Heritage · Penguin Books UK · Literary Hub · Horror Writers Association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Migliori libri horror: 10 romanzi da leggere, dai classici ai contemporanei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